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58" r:id="rId4"/>
    <p:sldId id="262" r:id="rId5"/>
    <p:sldId id="261" r:id="rId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l" defTabSz="587022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7039" y="8751146"/>
            <a:ext cx="14811476" cy="9063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Line"/>
          <p:cNvSpPr/>
          <p:nvPr/>
        </p:nvSpPr>
        <p:spPr>
          <a:xfrm>
            <a:off x="587040" y="8625651"/>
            <a:ext cx="16166184" cy="1"/>
          </a:xfrm>
          <a:prstGeom prst="line">
            <a:avLst/>
          </a:prstGeom>
          <a:ln w="3175">
            <a:solidFill>
              <a:srgbClr val="95B9D4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7043" y="970280"/>
            <a:ext cx="7536037" cy="43146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itle Text"/>
          <p:cNvSpPr txBox="1"/>
          <p:nvPr/>
        </p:nvSpPr>
        <p:spPr>
          <a:xfrm>
            <a:off x="587040" y="203608"/>
            <a:ext cx="16166184" cy="525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>
              <a:spcBef>
                <a:spcPts val="0"/>
              </a:spcBef>
              <a:defRPr sz="3000">
                <a:solidFill>
                  <a:srgbClr val="19508A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endParaRPr sz="3000" dirty="0"/>
          </a:p>
        </p:txBody>
      </p:sp>
      <p:sp>
        <p:nvSpPr>
          <p:cNvPr id="44" name="Line"/>
          <p:cNvSpPr/>
          <p:nvPr/>
        </p:nvSpPr>
        <p:spPr>
          <a:xfrm>
            <a:off x="587040" y="793137"/>
            <a:ext cx="16166184" cy="1"/>
          </a:xfrm>
          <a:prstGeom prst="line">
            <a:avLst/>
          </a:prstGeom>
          <a:ln w="3175">
            <a:solidFill>
              <a:srgbClr val="95B9D4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SMA Primary.png" descr="PSMA Primary.png">
            <a:extLst>
              <a:ext uri="{FF2B5EF4-FFF2-40B4-BE49-F238E27FC236}">
                <a16:creationId xmlns:a16="http://schemas.microsoft.com/office/drawing/2014/main" id="{E171DCE6-E926-4F43-9DC9-9437B5B16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96835" y="9085269"/>
            <a:ext cx="1747076" cy="46472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7041" y="3149541"/>
            <a:ext cx="8132978" cy="37834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F8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7039" y="8751151"/>
            <a:ext cx="14811476" cy="976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PSMA_Logo_RGB-05.png" descr="PSMA_Logo_RGB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310" y="8677100"/>
            <a:ext cx="1087783" cy="817341"/>
          </a:xfrm>
          <a:prstGeom prst="rect">
            <a:avLst/>
          </a:prstGeom>
          <a:ln w="3175">
            <a:miter lim="400000"/>
          </a:ln>
        </p:spPr>
      </p:pic>
      <p:sp>
        <p:nvSpPr>
          <p:cNvPr id="56" name="Line"/>
          <p:cNvSpPr/>
          <p:nvPr/>
        </p:nvSpPr>
        <p:spPr>
          <a:xfrm>
            <a:off x="587040" y="8625651"/>
            <a:ext cx="16166184" cy="1"/>
          </a:xfrm>
          <a:prstGeom prst="line">
            <a:avLst/>
          </a:prstGeom>
          <a:ln w="3175">
            <a:solidFill>
              <a:srgbClr val="95B9D4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587041" y="4293385"/>
            <a:ext cx="8132978" cy="263965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F8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7039" y="8751151"/>
            <a:ext cx="14811476" cy="976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Line"/>
          <p:cNvSpPr/>
          <p:nvPr userDrawn="1"/>
        </p:nvSpPr>
        <p:spPr>
          <a:xfrm>
            <a:off x="587040" y="8625651"/>
            <a:ext cx="16166184" cy="1"/>
          </a:xfrm>
          <a:prstGeom prst="line">
            <a:avLst/>
          </a:prstGeom>
          <a:ln w="3175">
            <a:solidFill>
              <a:srgbClr val="95B9D4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219" y="8195735"/>
            <a:ext cx="312798" cy="30093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utterstock_650244547 [Converted].jpg"/>
          <p:cNvSpPr>
            <a:spLocks noGrp="1"/>
          </p:cNvSpPr>
          <p:nvPr>
            <p:ph type="pic" idx="13"/>
          </p:nvPr>
        </p:nvSpPr>
        <p:spPr>
          <a:xfrm>
            <a:off x="-1195548" y="-48816"/>
            <a:ext cx="18545990" cy="9834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6F3CDFE-EBCB-4FB5-AFD2-F97C1F604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149" y="8954208"/>
            <a:ext cx="1753667" cy="4647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SMA Primary.png" descr="PSMA Primary.png">
            <a:extLst>
              <a:ext uri="{FF2B5EF4-FFF2-40B4-BE49-F238E27FC236}">
                <a16:creationId xmlns:a16="http://schemas.microsoft.com/office/drawing/2014/main" id="{0DDCEE56-7131-400A-9B04-67BF09270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77167" y="9060900"/>
            <a:ext cx="1747076" cy="464723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shutterstock_277812971 [Converted]-01.png" descr="shutterstock_277812971 [Converted]-01.png">
            <a:extLst>
              <a:ext uri="{FF2B5EF4-FFF2-40B4-BE49-F238E27FC236}">
                <a16:creationId xmlns:a16="http://schemas.microsoft.com/office/drawing/2014/main" id="{FBC95672-766F-42ED-BEA1-F09FD6076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3000"/>
          </a:blip>
          <a:srcRect r="23237"/>
          <a:stretch>
            <a:fillRect/>
          </a:stretch>
        </p:blipFill>
        <p:spPr>
          <a:xfrm>
            <a:off x="10032657" y="352771"/>
            <a:ext cx="5148819" cy="707995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87040" y="203608"/>
            <a:ext cx="16166184" cy="525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87040" y="970280"/>
            <a:ext cx="16166184" cy="4314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Line"/>
          <p:cNvSpPr/>
          <p:nvPr/>
        </p:nvSpPr>
        <p:spPr>
          <a:xfrm>
            <a:off x="587040" y="793137"/>
            <a:ext cx="16166184" cy="1"/>
          </a:xfrm>
          <a:prstGeom prst="line">
            <a:avLst/>
          </a:prstGeom>
          <a:ln w="3175">
            <a:solidFill>
              <a:srgbClr val="95B9D4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219" y="8195735"/>
            <a:ext cx="312798" cy="300936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SMA_Logo_RGB-05.png" descr="PSMA_Logo_RGB-05.png">
            <a:extLst>
              <a:ext uri="{FF2B5EF4-FFF2-40B4-BE49-F238E27FC236}">
                <a16:creationId xmlns:a16="http://schemas.microsoft.com/office/drawing/2014/main" id="{8D04F162-F643-4324-BCE5-C00A8379E3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345317" y="8783320"/>
            <a:ext cx="815813" cy="817341"/>
          </a:xfrm>
          <a:prstGeom prst="rect">
            <a:avLst/>
          </a:prstGeom>
          <a:ln w="3175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transition spd="med"/>
  <p:txStyles>
    <p:titleStyle>
      <a:lvl1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5870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9508A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587081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10612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23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46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69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92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114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737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360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984" algn="ctr" defTabSz="5870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dditional info her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Additional info here.</a:t>
            </a:r>
          </a:p>
        </p:txBody>
      </p:sp>
      <p:pic>
        <p:nvPicPr>
          <p:cNvPr id="103" name="shutterstock_277812971 [Converted]-01.png" descr="shutterstock_277812971 [Converted]-01.png"/>
          <p:cNvPicPr>
            <a:picLocks noChangeAspect="1"/>
          </p:cNvPicPr>
          <p:nvPr/>
        </p:nvPicPr>
        <p:blipFill>
          <a:blip r:embed="rId2"/>
          <a:srcRect r="23237"/>
          <a:stretch>
            <a:fillRect/>
          </a:stretch>
        </p:blipFill>
        <p:spPr>
          <a:xfrm>
            <a:off x="10032657" y="352771"/>
            <a:ext cx="5148819" cy="7079953"/>
          </a:xfrm>
          <a:prstGeom prst="rect">
            <a:avLst/>
          </a:prstGeom>
          <a:ln w="3175">
            <a:miter lim="400000"/>
          </a:ln>
        </p:spPr>
      </p:pic>
      <p:pic>
        <p:nvPicPr>
          <p:cNvPr id="104" name="PSMA Primary.png" descr="PSMA Prima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997" y="2307491"/>
            <a:ext cx="3104622" cy="8258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9220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his is a 2 column slide where there are 2 columns. Copy for the first column goes here, in a single paragraph preferably, and looks like this."/>
          <p:cNvSpPr txBox="1">
            <a:spLocks noGrp="1"/>
          </p:cNvSpPr>
          <p:nvPr>
            <p:ph type="body" sz="quarter" idx="1"/>
          </p:nvPr>
        </p:nvSpPr>
        <p:spPr>
          <a:xfrm>
            <a:off x="2607998" y="970280"/>
            <a:ext cx="5651855" cy="4314615"/>
          </a:xfrm>
          <a:prstGeom prst="rect">
            <a:avLst/>
          </a:prstGeom>
        </p:spPr>
        <p:txBody>
          <a:bodyPr/>
          <a:lstStyle/>
          <a:p>
            <a:r>
              <a:rPr dirty="0"/>
              <a:t>This is a 2 column slide where there are 2 columns. Copy for the first column goes here, in a single paragraph preferably, and looks like this.</a:t>
            </a:r>
          </a:p>
        </p:txBody>
      </p:sp>
      <p:sp>
        <p:nvSpPr>
          <p:cNvPr id="110" name="This is the second column of the 2 column slide. Copy for the second column goes here, in a single paragraph preferably, and looks like this."/>
          <p:cNvSpPr txBox="1"/>
          <p:nvPr/>
        </p:nvSpPr>
        <p:spPr>
          <a:xfrm>
            <a:off x="9080411" y="970280"/>
            <a:ext cx="5651854" cy="4314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>
              <a:defRPr sz="1200">
                <a:solidFill>
                  <a:srgbClr val="010612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This is the second column of the 2 column slide. Copy for the second column goes here, in a single paragraph preferably, and looks like this.</a:t>
            </a:r>
          </a:p>
        </p:txBody>
      </p:sp>
      <p:sp>
        <p:nvSpPr>
          <p:cNvPr id="111" name="Line"/>
          <p:cNvSpPr/>
          <p:nvPr/>
        </p:nvSpPr>
        <p:spPr>
          <a:xfrm>
            <a:off x="2607997" y="793134"/>
            <a:ext cx="12124268" cy="1"/>
          </a:xfrm>
          <a:prstGeom prst="line">
            <a:avLst/>
          </a:prstGeom>
          <a:ln w="3175">
            <a:solidFill>
              <a:srgbClr val="95B9D4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CB3B2B-1776-484F-BF43-E1827CDAD91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05727" y="-40647"/>
            <a:ext cx="18545990" cy="9834894"/>
          </a:xfrm>
        </p:spPr>
      </p:sp>
    </p:spTree>
    <p:extLst>
      <p:ext uri="{BB962C8B-B14F-4D97-AF65-F5344CB8AC3E}">
        <p14:creationId xmlns:p14="http://schemas.microsoft.com/office/powerpoint/2010/main" val="2475048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ank you"/>
          <p:cNvSpPr txBox="1">
            <a:spLocks noGrp="1"/>
          </p:cNvSpPr>
          <p:nvPr>
            <p:ph type="title"/>
          </p:nvPr>
        </p:nvSpPr>
        <p:spPr>
          <a:xfrm>
            <a:off x="587041" y="4293385"/>
            <a:ext cx="8132978" cy="2639650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122" name="www.psma.com"/>
          <p:cNvSpPr txBox="1">
            <a:spLocks noGrp="1"/>
          </p:cNvSpPr>
          <p:nvPr>
            <p:ph type="body" sz="quarter" idx="4294967295"/>
          </p:nvPr>
        </p:nvSpPr>
        <p:spPr>
          <a:xfrm>
            <a:off x="587039" y="8751151"/>
            <a:ext cx="14811476" cy="976621"/>
          </a:xfrm>
          <a:prstGeom prst="rect">
            <a:avLst/>
          </a:prstGeom>
        </p:spPr>
        <p:txBody>
          <a:bodyPr/>
          <a:lstStyle/>
          <a:p>
            <a:r>
              <a:t>www.psma.com</a:t>
            </a:r>
          </a:p>
        </p:txBody>
      </p:sp>
      <p:pic>
        <p:nvPicPr>
          <p:cNvPr id="123" name="shutterstock_277812971 [Converted]-01.png" descr="shutterstock_277812971 [Converted]-01.png"/>
          <p:cNvPicPr>
            <a:picLocks noChangeAspect="1"/>
          </p:cNvPicPr>
          <p:nvPr/>
        </p:nvPicPr>
        <p:blipFill>
          <a:blip r:embed="rId2"/>
          <a:srcRect r="23237"/>
          <a:stretch>
            <a:fillRect/>
          </a:stretch>
        </p:blipFill>
        <p:spPr>
          <a:xfrm>
            <a:off x="11196439" y="402647"/>
            <a:ext cx="5148819" cy="7079953"/>
          </a:xfrm>
          <a:prstGeom prst="rect">
            <a:avLst/>
          </a:prstGeom>
          <a:ln w="3175">
            <a:miter lim="400000"/>
          </a:ln>
        </p:spPr>
      </p:pic>
      <p:pic>
        <p:nvPicPr>
          <p:cNvPr id="124" name="PSMA Primary.png" descr="PSMA Prima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05" y="3369130"/>
            <a:ext cx="3104622" cy="8258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72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Verdana</vt:lpstr>
      <vt:lpstr>Black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7</cp:revision>
  <dcterms:modified xsi:type="dcterms:W3CDTF">2020-04-13T17:50:51Z</dcterms:modified>
</cp:coreProperties>
</file>