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4"/>
  </p:notesMasterIdLst>
  <p:handoutMasterIdLst>
    <p:handoutMasterId r:id="rId15"/>
  </p:handoutMasterIdLst>
  <p:sldIdLst>
    <p:sldId id="311" r:id="rId2"/>
    <p:sldId id="388" r:id="rId3"/>
    <p:sldId id="379" r:id="rId4"/>
    <p:sldId id="377" r:id="rId5"/>
    <p:sldId id="380" r:id="rId6"/>
    <p:sldId id="382" r:id="rId7"/>
    <p:sldId id="383" r:id="rId8"/>
    <p:sldId id="384" r:id="rId9"/>
    <p:sldId id="385" r:id="rId10"/>
    <p:sldId id="386" r:id="rId11"/>
    <p:sldId id="387" r:id="rId12"/>
    <p:sldId id="25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2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883" autoAdjust="0"/>
    <p:restoredTop sz="92277" autoAdjust="0"/>
  </p:normalViewPr>
  <p:slideViewPr>
    <p:cSldViewPr showGuides="1">
      <p:cViewPr varScale="1">
        <p:scale>
          <a:sx n="77" d="100"/>
          <a:sy n="77" d="100"/>
        </p:scale>
        <p:origin x="1614"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CC5AF-4169-864A-B0DD-BAAFBD400457}" type="datetimeFigureOut">
              <a:rPr lang="en-US" smtClean="0"/>
              <a:t>11/18/2022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B0AF29-8C6F-C047-8E18-B6510024C1E7}" type="slidenum">
              <a:rPr lang="en-US" smtClean="0"/>
              <a:t>‹#›</a:t>
            </a:fld>
            <a:endParaRPr lang="en-US"/>
          </a:p>
        </p:txBody>
      </p:sp>
    </p:spTree>
    <p:extLst>
      <p:ext uri="{BB962C8B-B14F-4D97-AF65-F5344CB8AC3E}">
        <p14:creationId xmlns:p14="http://schemas.microsoft.com/office/powerpoint/2010/main" val="1023165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FD8B6-9216-214E-9C94-E2AD7ED4ECF3}" type="datetimeFigureOut">
              <a:rPr lang="en-US" smtClean="0"/>
              <a:t>11/18/2022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DDA4B9-1AE0-D844-81C7-613A6ACF4BBD}" type="slidenum">
              <a:rPr lang="en-US" smtClean="0"/>
              <a:t>‹#›</a:t>
            </a:fld>
            <a:endParaRPr lang="en-US"/>
          </a:p>
        </p:txBody>
      </p:sp>
    </p:spTree>
    <p:extLst>
      <p:ext uri="{BB962C8B-B14F-4D97-AF65-F5344CB8AC3E}">
        <p14:creationId xmlns:p14="http://schemas.microsoft.com/office/powerpoint/2010/main" val="38633851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a:t>All of these slides serve as a suggestion only, not a requirement for Industry Session or other PSMA-related presentations.  The PSMA logo should be in the bottom right of all slides, if the one shown here does not fit the presenter’s template other logos can be found at https://www.psma.com/art/PSMA-logo/PNG-Format-Office-Use/ </a:t>
            </a:r>
          </a:p>
          <a:p>
            <a:pPr eaLnBrk="1" hangingPunct="1"/>
            <a:endParaRPr lang="en-US" dirty="0"/>
          </a:p>
          <a:p>
            <a:pPr eaLnBrk="1" hangingPunct="1"/>
            <a:r>
              <a:rPr lang="en-US" dirty="0"/>
              <a:t>Company logos, if part of the presenter’s template, can be used on slides other than the title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DDA4B9-1AE0-D844-81C7-613A6ACF4BBD}" type="slidenum">
              <a:rPr lang="en-US" smtClean="0"/>
              <a:t>2</a:t>
            </a:fld>
            <a:endParaRPr lang="en-US"/>
          </a:p>
        </p:txBody>
      </p:sp>
    </p:spTree>
    <p:extLst>
      <p:ext uri="{BB962C8B-B14F-4D97-AF65-F5344CB8AC3E}">
        <p14:creationId xmlns:p14="http://schemas.microsoft.com/office/powerpoint/2010/main" val="394615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suggested format for the presentation and is intended as a guideline for presenters unsure of how to structure their presentation.  Other structures are allowed and should be tailored to fit the presenter’s message and style.</a:t>
            </a:r>
          </a:p>
        </p:txBody>
      </p:sp>
      <p:sp>
        <p:nvSpPr>
          <p:cNvPr id="4" name="Slide Number Placeholder 3"/>
          <p:cNvSpPr>
            <a:spLocks noGrp="1"/>
          </p:cNvSpPr>
          <p:nvPr>
            <p:ph type="sldNum" sz="quarter" idx="5"/>
          </p:nvPr>
        </p:nvSpPr>
        <p:spPr/>
        <p:txBody>
          <a:bodyPr/>
          <a:lstStyle/>
          <a:p>
            <a:fld id="{9ADDA4B9-1AE0-D844-81C7-613A6ACF4BBD}" type="slidenum">
              <a:rPr lang="en-US" smtClean="0"/>
              <a:t>3</a:t>
            </a:fld>
            <a:endParaRPr lang="en-US"/>
          </a:p>
        </p:txBody>
      </p:sp>
    </p:spTree>
    <p:extLst>
      <p:ext uri="{BB962C8B-B14F-4D97-AF65-F5344CB8AC3E}">
        <p14:creationId xmlns:p14="http://schemas.microsoft.com/office/powerpoint/2010/main" val="76513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not required, a slide deck that is completely or mostly text can make it hard for the audience to engage. Add graphics, diagrams, etc. as appropriate.</a:t>
            </a:r>
          </a:p>
        </p:txBody>
      </p:sp>
      <p:sp>
        <p:nvSpPr>
          <p:cNvPr id="4" name="Slide Number Placeholder 3"/>
          <p:cNvSpPr>
            <a:spLocks noGrp="1"/>
          </p:cNvSpPr>
          <p:nvPr>
            <p:ph type="sldNum" sz="quarter" idx="5"/>
          </p:nvPr>
        </p:nvSpPr>
        <p:spPr/>
        <p:txBody>
          <a:bodyPr/>
          <a:lstStyle/>
          <a:p>
            <a:fld id="{9ADDA4B9-1AE0-D844-81C7-613A6ACF4BBD}" type="slidenum">
              <a:rPr lang="en-US" smtClean="0"/>
              <a:t>4</a:t>
            </a:fld>
            <a:endParaRPr lang="en-US"/>
          </a:p>
        </p:txBody>
      </p:sp>
    </p:spTree>
    <p:extLst>
      <p:ext uri="{BB962C8B-B14F-4D97-AF65-F5344CB8AC3E}">
        <p14:creationId xmlns:p14="http://schemas.microsoft.com/office/powerpoint/2010/main" val="214690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behind this and the next several slides is to suggest a flow of information.  Again, this is useful for presenters who are unsure how to structure their presentation and is not required.</a:t>
            </a:r>
          </a:p>
        </p:txBody>
      </p:sp>
      <p:sp>
        <p:nvSpPr>
          <p:cNvPr id="4" name="Slide Number Placeholder 3"/>
          <p:cNvSpPr>
            <a:spLocks noGrp="1"/>
          </p:cNvSpPr>
          <p:nvPr>
            <p:ph type="sldNum" sz="quarter" idx="5"/>
          </p:nvPr>
        </p:nvSpPr>
        <p:spPr/>
        <p:txBody>
          <a:bodyPr/>
          <a:lstStyle/>
          <a:p>
            <a:fld id="{9ADDA4B9-1AE0-D844-81C7-613A6ACF4BBD}" type="slidenum">
              <a:rPr lang="en-US" smtClean="0"/>
              <a:t>5</a:t>
            </a:fld>
            <a:endParaRPr lang="en-US"/>
          </a:p>
        </p:txBody>
      </p:sp>
    </p:spTree>
    <p:extLst>
      <p:ext uri="{BB962C8B-B14F-4D97-AF65-F5344CB8AC3E}">
        <p14:creationId xmlns:p14="http://schemas.microsoft.com/office/powerpoint/2010/main" val="111486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wrap up slide(s) should concisely summarize what was presented and (if applicable) offer recommendations going forward.</a:t>
            </a:r>
          </a:p>
        </p:txBody>
      </p:sp>
      <p:sp>
        <p:nvSpPr>
          <p:cNvPr id="4" name="Slide Number Placeholder 3"/>
          <p:cNvSpPr>
            <a:spLocks noGrp="1"/>
          </p:cNvSpPr>
          <p:nvPr>
            <p:ph type="sldNum" sz="quarter" idx="5"/>
          </p:nvPr>
        </p:nvSpPr>
        <p:spPr/>
        <p:txBody>
          <a:bodyPr/>
          <a:lstStyle/>
          <a:p>
            <a:fld id="{9ADDA4B9-1AE0-D844-81C7-613A6ACF4BBD}" type="slidenum">
              <a:rPr lang="en-US" smtClean="0"/>
              <a:t>11</a:t>
            </a:fld>
            <a:endParaRPr lang="en-US"/>
          </a:p>
        </p:txBody>
      </p:sp>
    </p:spTree>
    <p:extLst>
      <p:ext uri="{BB962C8B-B14F-4D97-AF65-F5344CB8AC3E}">
        <p14:creationId xmlns:p14="http://schemas.microsoft.com/office/powerpoint/2010/main" val="120227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thank you slide should contain reiterate the presenter’s name and </a:t>
            </a:r>
            <a:r>
              <a:rPr lang="en-US"/>
              <a:t>contact information.</a:t>
            </a:r>
            <a:endParaRPr lang="en-US" dirty="0"/>
          </a:p>
        </p:txBody>
      </p:sp>
      <p:sp>
        <p:nvSpPr>
          <p:cNvPr id="4" name="Slide Number Placeholder 3"/>
          <p:cNvSpPr>
            <a:spLocks noGrp="1"/>
          </p:cNvSpPr>
          <p:nvPr>
            <p:ph type="sldNum" sz="quarter" idx="10"/>
          </p:nvPr>
        </p:nvSpPr>
        <p:spPr/>
        <p:txBody>
          <a:bodyPr/>
          <a:lstStyle/>
          <a:p>
            <a:fld id="{9ADDA4B9-1AE0-D844-81C7-613A6ACF4BBD}" type="slidenum">
              <a:rPr lang="en-US" smtClean="0"/>
              <a:t>12</a:t>
            </a:fld>
            <a:endParaRPr lang="en-US"/>
          </a:p>
        </p:txBody>
      </p:sp>
    </p:spTree>
    <p:extLst>
      <p:ext uri="{BB962C8B-B14F-4D97-AF65-F5344CB8AC3E}">
        <p14:creationId xmlns:p14="http://schemas.microsoft.com/office/powerpoint/2010/main" val="511376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only">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12752" y="2214521"/>
            <a:ext cx="5718325" cy="2660269"/>
          </a:xfrm>
          <a:prstGeom prst="rect">
            <a:avLst/>
          </a:prstGeom>
        </p:spPr>
        <p:txBody>
          <a:bodyPr/>
          <a:lstStyle>
            <a:lvl1pPr>
              <a:defRPr>
                <a:solidFill>
                  <a:srgbClr val="00BF8C"/>
                </a:solidFill>
              </a:defRPr>
            </a:lvl1pPr>
          </a:lstStyle>
          <a:p>
            <a:r>
              <a:t>Title Text</a:t>
            </a:r>
          </a:p>
        </p:txBody>
      </p:sp>
      <p:pic>
        <p:nvPicPr>
          <p:cNvPr id="55" name="PSMA_Logo_RGB-05.png" descr="PSMA_Logo_RGB-05.png"/>
          <p:cNvPicPr>
            <a:picLocks noChangeAspect="1"/>
          </p:cNvPicPr>
          <p:nvPr/>
        </p:nvPicPr>
        <p:blipFill>
          <a:blip r:embed="rId2"/>
          <a:stretch>
            <a:fillRect/>
          </a:stretch>
        </p:blipFill>
        <p:spPr>
          <a:xfrm>
            <a:off x="11038241" y="6101088"/>
            <a:ext cx="764824" cy="574693"/>
          </a:xfrm>
          <a:prstGeom prst="rect">
            <a:avLst/>
          </a:prstGeom>
          <a:ln w="3175">
            <a:miter lim="400000"/>
          </a:ln>
        </p:spPr>
      </p:pic>
      <p:sp>
        <p:nvSpPr>
          <p:cNvPr id="2" name="Slide Number Placeholder 1">
            <a:extLst>
              <a:ext uri="{FF2B5EF4-FFF2-40B4-BE49-F238E27FC236}">
                <a16:creationId xmlns:a16="http://schemas.microsoft.com/office/drawing/2014/main" id="{17922EB8-E61F-4ED2-B82D-3FA9A6087038}"/>
              </a:ext>
            </a:extLst>
          </p:cNvPr>
          <p:cNvSpPr>
            <a:spLocks noGrp="1"/>
          </p:cNvSpPr>
          <p:nvPr>
            <p:ph type="sldNum" sz="quarter" idx="10"/>
          </p:nvPr>
        </p:nvSpPr>
        <p:spPr/>
        <p:txBody>
          <a:bodyPr/>
          <a:lstStyle/>
          <a:p>
            <a:fld id="{63B74EC9-FAE1-432E-B0D5-1F9B96BD5358}" type="slidenum">
              <a:rPr lang="en-US" smtClean="0"/>
              <a:t>‹#›</a:t>
            </a:fld>
            <a:endParaRPr lang="en-US"/>
          </a:p>
        </p:txBody>
      </p:sp>
    </p:spTree>
    <p:extLst>
      <p:ext uri="{BB962C8B-B14F-4D97-AF65-F5344CB8AC3E}">
        <p14:creationId xmlns:p14="http://schemas.microsoft.com/office/powerpoint/2010/main" val="7616154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sp>
        <p:nvSpPr>
          <p:cNvPr id="85" name="shutterstock_650244547 [Converted].jpg"/>
          <p:cNvSpPr>
            <a:spLocks noGrp="1"/>
          </p:cNvSpPr>
          <p:nvPr>
            <p:ph type="pic" idx="13"/>
          </p:nvPr>
        </p:nvSpPr>
        <p:spPr>
          <a:xfrm>
            <a:off x="-840593" y="-34324"/>
            <a:ext cx="13039751" cy="6915160"/>
          </a:xfrm>
          <a:prstGeom prst="rect">
            <a:avLst/>
          </a:prstGeom>
        </p:spPr>
        <p:txBody>
          <a:bodyPr lIns="91439" tIns="45719" rIns="91439" bIns="45719">
            <a:noAutofit/>
          </a:bodyPr>
          <a:lstStyle/>
          <a:p>
            <a:endParaRPr/>
          </a:p>
        </p:txBody>
      </p:sp>
      <p:sp>
        <p:nvSpPr>
          <p:cNvPr id="2" name="Slide Number Placeholder 1">
            <a:extLst>
              <a:ext uri="{FF2B5EF4-FFF2-40B4-BE49-F238E27FC236}">
                <a16:creationId xmlns:a16="http://schemas.microsoft.com/office/drawing/2014/main" id="{4E87ED0E-FFC8-465C-A29D-8859B6F40016}"/>
              </a:ext>
            </a:extLst>
          </p:cNvPr>
          <p:cNvSpPr>
            <a:spLocks noGrp="1"/>
          </p:cNvSpPr>
          <p:nvPr>
            <p:ph type="sldNum" sz="quarter" idx="14"/>
          </p:nvPr>
        </p:nvSpPr>
        <p:spPr/>
        <p:txBody>
          <a:bodyPr/>
          <a:lstStyle/>
          <a:p>
            <a:fld id="{63B74EC9-FAE1-432E-B0D5-1F9B96BD5358}" type="slidenum">
              <a:rPr lang="en-US" smtClean="0"/>
              <a:t>‹#›</a:t>
            </a:fld>
            <a:endParaRPr lang="en-US"/>
          </a:p>
        </p:txBody>
      </p:sp>
    </p:spTree>
    <p:extLst>
      <p:ext uri="{BB962C8B-B14F-4D97-AF65-F5344CB8AC3E}">
        <p14:creationId xmlns:p14="http://schemas.microsoft.com/office/powerpoint/2010/main" val="38865487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E09199-A798-4BF8-8CF4-85C834FFEF5F}"/>
              </a:ext>
            </a:extLst>
          </p:cNvPr>
          <p:cNvSpPr>
            <a:spLocks noGrp="1"/>
          </p:cNvSpPr>
          <p:nvPr>
            <p:ph type="sldNum" sz="quarter" idx="10"/>
          </p:nvPr>
        </p:nvSpPr>
        <p:spPr/>
        <p:txBody>
          <a:bodyPr/>
          <a:lstStyle/>
          <a:p>
            <a:fld id="{63B74EC9-FAE1-432E-B0D5-1F9B96BD5358}" type="slidenum">
              <a:rPr lang="en-US" smtClean="0"/>
              <a:t>‹#›</a:t>
            </a:fld>
            <a:endParaRPr lang="en-US"/>
          </a:p>
        </p:txBody>
      </p:sp>
    </p:spTree>
    <p:extLst>
      <p:ext uri="{BB962C8B-B14F-4D97-AF65-F5344CB8AC3E}">
        <p14:creationId xmlns:p14="http://schemas.microsoft.com/office/powerpoint/2010/main" val="262036864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2400" baseline="0"/>
            </a:lvl1pPr>
            <a:lvl2pPr>
              <a:defRPr sz="2400" baseline="0"/>
            </a:lvl2pPr>
            <a:lvl3pPr marL="285750" indent="0">
              <a:defRPr sz="2400" baseline="0"/>
            </a:lvl3pPr>
            <a:lvl4pPr>
              <a:defRPr sz="2400" baseline="0"/>
            </a:lvl4pPr>
            <a:lvl5pPr>
              <a:defRPr sz="2400" baseline="0"/>
            </a:lvl5pPr>
          </a:lstStyle>
          <a:p>
            <a:pPr lvl="0"/>
            <a:r>
              <a:rPr lang="en-US" dirty="0"/>
              <a:t>Edit Master text styles</a:t>
            </a:r>
          </a:p>
          <a:p>
            <a:pPr lvl="2"/>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073A5042-10F6-47DD-A695-533DC177F088}"/>
              </a:ext>
            </a:extLst>
          </p:cNvPr>
          <p:cNvSpPr>
            <a:spLocks noGrp="1"/>
          </p:cNvSpPr>
          <p:nvPr>
            <p:ph type="sldNum" sz="quarter" idx="10"/>
          </p:nvPr>
        </p:nvSpPr>
        <p:spPr/>
        <p:txBody>
          <a:bodyPr/>
          <a:lstStyle/>
          <a:p>
            <a:fld id="{63B74EC9-FAE1-432E-B0D5-1F9B96BD5358}" type="slidenum">
              <a:rPr lang="en-US" smtClean="0"/>
              <a:t>‹#›</a:t>
            </a:fld>
            <a:endParaRPr lang="en-US"/>
          </a:p>
        </p:txBody>
      </p:sp>
    </p:spTree>
    <p:extLst>
      <p:ext uri="{BB962C8B-B14F-4D97-AF65-F5344CB8AC3E}">
        <p14:creationId xmlns:p14="http://schemas.microsoft.com/office/powerpoint/2010/main" val="252624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Slide Number Placeholder 7">
            <a:extLst>
              <a:ext uri="{FF2B5EF4-FFF2-40B4-BE49-F238E27FC236}">
                <a16:creationId xmlns:a16="http://schemas.microsoft.com/office/drawing/2014/main" id="{F6B01AE4-FB8A-4803-BD61-C7BEC4177558}"/>
              </a:ext>
            </a:extLst>
          </p:cNvPr>
          <p:cNvSpPr>
            <a:spLocks noGrp="1"/>
          </p:cNvSpPr>
          <p:nvPr>
            <p:ph type="sldNum" sz="quarter" idx="10"/>
          </p:nvPr>
        </p:nvSpPr>
        <p:spPr/>
        <p:txBody>
          <a:bodyPr/>
          <a:lstStyle/>
          <a:p>
            <a:fld id="{63B74EC9-FAE1-432E-B0D5-1F9B96BD5358}" type="slidenum">
              <a:rPr lang="en-US" smtClean="0"/>
              <a:t>‹#›</a:t>
            </a:fld>
            <a:endParaRPr lang="en-US"/>
          </a:p>
        </p:txBody>
      </p:sp>
    </p:spTree>
    <p:extLst>
      <p:ext uri="{BB962C8B-B14F-4D97-AF65-F5344CB8AC3E}">
        <p14:creationId xmlns:p14="http://schemas.microsoft.com/office/powerpoint/2010/main" val="17549959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12751" y="199051"/>
            <a:ext cx="11366501" cy="36972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ormAutofit/>
          </a:bodyPr>
          <a:lstStyle/>
          <a:p>
            <a:r>
              <a:rPr dirty="0"/>
              <a:t>Title Text</a:t>
            </a:r>
          </a:p>
        </p:txBody>
      </p:sp>
      <p:sp>
        <p:nvSpPr>
          <p:cNvPr id="3" name="Body Level One…"/>
          <p:cNvSpPr txBox="1">
            <a:spLocks noGrp="1"/>
          </p:cNvSpPr>
          <p:nvPr>
            <p:ph type="body" idx="1"/>
          </p:nvPr>
        </p:nvSpPr>
        <p:spPr>
          <a:xfrm>
            <a:off x="401865" y="990600"/>
            <a:ext cx="11366501" cy="303371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Line"/>
          <p:cNvSpPr/>
          <p:nvPr/>
        </p:nvSpPr>
        <p:spPr>
          <a:xfrm>
            <a:off x="418194" y="675545"/>
            <a:ext cx="11366501" cy="1"/>
          </a:xfrm>
          <a:prstGeom prst="line">
            <a:avLst/>
          </a:prstGeom>
          <a:ln w="3175">
            <a:solidFill>
              <a:srgbClr val="95B9D4"/>
            </a:solidFill>
            <a:miter lim="400000"/>
          </a:ln>
        </p:spPr>
        <p:txBody>
          <a:bodyPr lIns="14287" tIns="14287" rIns="14287" bIns="14287" anchor="ctr"/>
          <a:lstStyle/>
          <a:p>
            <a:pPr marL="0" marR="0" lvl="0" indent="0" algn="ctr" defTabSz="685800" rtl="0" eaLnBrk="1" fontAlgn="auto" latinLnBrk="0" hangingPunct="1">
              <a:lnSpc>
                <a:spcPct val="100000"/>
              </a:lnSpc>
              <a:spcBef>
                <a:spcPts val="0"/>
              </a:spcBef>
              <a:spcAft>
                <a:spcPts val="0"/>
              </a:spcAft>
              <a:buClrTx/>
              <a:buSzTx/>
              <a:buFontTx/>
              <a:buNone/>
              <a:tabLst/>
              <a:defRPr sz="2200">
                <a:solidFill>
                  <a:srgbClr val="FFFFFF"/>
                </a:solidFill>
                <a:latin typeface="Helvetica Neue Medium"/>
                <a:ea typeface="Helvetica Neue Medium"/>
                <a:cs typeface="Helvetica Neue Medium"/>
                <a:sym typeface="Helvetica Neue Medium"/>
              </a:defRPr>
            </a:pPr>
            <a:endParaRPr kumimoji="0" sz="1160" b="0" i="0" u="none" strike="noStrike" kern="1200" cap="none" spc="0" normalizeH="0" baseline="0" noProof="0">
              <a:ln>
                <a:noFill/>
              </a:ln>
              <a:solidFill>
                <a:srgbClr val="FFFFFF"/>
              </a:solidFill>
              <a:effectLst/>
              <a:uLnTx/>
              <a:uFillTx/>
              <a:latin typeface="Helvetica Neue Medium"/>
              <a:sym typeface="Helvetica Neue Medium"/>
            </a:endParaRPr>
          </a:p>
        </p:txBody>
      </p:sp>
      <p:pic>
        <p:nvPicPr>
          <p:cNvPr id="7" name="PSMA_Logo_RGB-05.png" descr="PSMA_Logo_RGB-05.png">
            <a:extLst>
              <a:ext uri="{FF2B5EF4-FFF2-40B4-BE49-F238E27FC236}">
                <a16:creationId xmlns:a16="http://schemas.microsoft.com/office/drawing/2014/main" id="{8D04F162-F643-4324-BCE5-C00A8379E336}"/>
              </a:ext>
            </a:extLst>
          </p:cNvPr>
          <p:cNvPicPr>
            <a:picLocks noChangeAspect="1"/>
          </p:cNvPicPr>
          <p:nvPr userDrawn="1"/>
        </p:nvPicPr>
        <p:blipFill>
          <a:blip r:embed="rId7"/>
          <a:stretch>
            <a:fillRect/>
          </a:stretch>
        </p:blipFill>
        <p:spPr>
          <a:xfrm>
            <a:off x="11492452" y="6175774"/>
            <a:ext cx="573601" cy="574693"/>
          </a:xfrm>
          <a:prstGeom prst="rect">
            <a:avLst/>
          </a:prstGeom>
          <a:ln w="3175">
            <a:miter lim="400000"/>
          </a:ln>
        </p:spPr>
      </p:pic>
      <p:sp>
        <p:nvSpPr>
          <p:cNvPr id="5" name="Slide Number Placeholder 4">
            <a:extLst>
              <a:ext uri="{FF2B5EF4-FFF2-40B4-BE49-F238E27FC236}">
                <a16:creationId xmlns:a16="http://schemas.microsoft.com/office/drawing/2014/main" id="{4BBDFB6D-3F14-4F2E-AA96-C12708F29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74EC9-FAE1-432E-B0D5-1F9B96BD5358}" type="slidenum">
              <a:rPr lang="en-US" smtClean="0"/>
              <a:t>‹#›</a:t>
            </a:fld>
            <a:endParaRPr lang="en-US"/>
          </a:p>
        </p:txBody>
      </p:sp>
    </p:spTree>
    <p:extLst>
      <p:ext uri="{BB962C8B-B14F-4D97-AF65-F5344CB8AC3E}">
        <p14:creationId xmlns:p14="http://schemas.microsoft.com/office/powerpoint/2010/main" val="231571673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transition spd="med"/>
  <p:hf hdr="0" dt="0"/>
  <p:txStyles>
    <p:titleStyle>
      <a:lvl1pPr marL="0" marR="0" indent="0" algn="l" defTabSz="309583" rtl="0" latinLnBrk="0">
        <a:lnSpc>
          <a:spcPct val="100000"/>
        </a:lnSpc>
        <a:spcBef>
          <a:spcPts val="0"/>
        </a:spcBef>
        <a:spcAft>
          <a:spcPts val="0"/>
        </a:spcAft>
        <a:buClrTx/>
        <a:buSzTx/>
        <a:buFontTx/>
        <a:buNone/>
        <a:tabLst/>
        <a:defRPr sz="2000" b="0" i="0" u="none" strike="noStrike" cap="none" spc="0" baseline="0">
          <a:solidFill>
            <a:srgbClr val="19508A"/>
          </a:solidFill>
          <a:uFillTx/>
          <a:latin typeface="+mn-lt"/>
          <a:ea typeface="+mn-ea"/>
          <a:cs typeface="+mn-cs"/>
          <a:sym typeface="Verdana"/>
        </a:defRPr>
      </a:lvl1pPr>
      <a:lvl2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2pPr>
      <a:lvl3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3pPr>
      <a:lvl4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4pPr>
      <a:lvl5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5pPr>
      <a:lvl6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6pPr>
      <a:lvl7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7pPr>
      <a:lvl8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8pPr>
      <a:lvl9pPr marL="0" marR="0" indent="0" algn="l" defTabSz="309583" rtl="0" latinLnBrk="0">
        <a:lnSpc>
          <a:spcPct val="100000"/>
        </a:lnSpc>
        <a:spcBef>
          <a:spcPts val="0"/>
        </a:spcBef>
        <a:spcAft>
          <a:spcPts val="0"/>
        </a:spcAft>
        <a:buClrTx/>
        <a:buSzTx/>
        <a:buFontTx/>
        <a:buNone/>
        <a:tabLst/>
        <a:defRPr sz="1582" b="0" i="0" u="none" strike="noStrike" cap="none" spc="0" baseline="0">
          <a:solidFill>
            <a:srgbClr val="19508A"/>
          </a:solidFill>
          <a:uFillTx/>
          <a:latin typeface="+mn-lt"/>
          <a:ea typeface="+mn-ea"/>
          <a:cs typeface="+mn-cs"/>
          <a:sym typeface="Verdana"/>
        </a:defRPr>
      </a:lvl9pPr>
    </p:titleStyle>
    <p:bodyStyle>
      <a:lvl1pPr marL="0" marR="0" indent="0" algn="l" defTabSz="309583" rtl="0" latinLnBrk="0">
        <a:lnSpc>
          <a:spcPct val="100000"/>
        </a:lnSpc>
        <a:spcBef>
          <a:spcPts val="527"/>
        </a:spcBef>
        <a:spcAft>
          <a:spcPts val="0"/>
        </a:spcAft>
        <a:buClrTx/>
        <a:buSzTx/>
        <a:buFontTx/>
        <a:buNone/>
        <a:tabLst/>
        <a:defRPr sz="2400" b="0" i="0" u="none" strike="noStrike" cap="none" spc="0" baseline="0">
          <a:solidFill>
            <a:srgbClr val="010612"/>
          </a:solidFill>
          <a:uFillTx/>
          <a:latin typeface="+mn-lt"/>
          <a:ea typeface="+mn-ea"/>
          <a:cs typeface="+mn-cs"/>
          <a:sym typeface="Verdana"/>
        </a:defRPr>
      </a:lvl1pPr>
      <a:lvl2pPr marL="0" marR="0" indent="341313" algn="l" defTabSz="309583" rtl="0" latinLnBrk="0">
        <a:lnSpc>
          <a:spcPct val="100000"/>
        </a:lnSpc>
        <a:spcBef>
          <a:spcPts val="527"/>
        </a:spcBef>
        <a:spcAft>
          <a:spcPts val="0"/>
        </a:spcAft>
        <a:buClrTx/>
        <a:buSzTx/>
        <a:buFontTx/>
        <a:buNone/>
        <a:tabLst/>
        <a:defRPr sz="2400" b="0" i="0" u="none" strike="noStrike" cap="none" spc="0" baseline="0">
          <a:solidFill>
            <a:srgbClr val="010612"/>
          </a:solidFill>
          <a:uFillTx/>
          <a:latin typeface="+mn-lt"/>
          <a:ea typeface="+mn-ea"/>
          <a:cs typeface="+mn-cs"/>
          <a:sym typeface="Verdana"/>
        </a:defRPr>
      </a:lvl2pPr>
      <a:lvl3pPr marL="0" marR="0" indent="628650" algn="l" defTabSz="309583" rtl="0" latinLnBrk="0">
        <a:lnSpc>
          <a:spcPct val="100000"/>
        </a:lnSpc>
        <a:spcBef>
          <a:spcPts val="527"/>
        </a:spcBef>
        <a:spcAft>
          <a:spcPts val="0"/>
        </a:spcAft>
        <a:buClrTx/>
        <a:buSzTx/>
        <a:buFontTx/>
        <a:buNone/>
        <a:tabLst/>
        <a:defRPr sz="2400" b="0" i="0" u="none" strike="noStrike" cap="none" spc="0" baseline="0">
          <a:solidFill>
            <a:srgbClr val="010612"/>
          </a:solidFill>
          <a:uFillTx/>
          <a:latin typeface="+mn-lt"/>
          <a:ea typeface="+mn-ea"/>
          <a:cs typeface="+mn-cs"/>
          <a:sym typeface="Verdana"/>
        </a:defRPr>
      </a:lvl3pPr>
      <a:lvl4pPr marL="684213" marR="0" indent="-55563" algn="l" defTabSz="309583" rtl="0" latinLnBrk="0">
        <a:lnSpc>
          <a:spcPct val="100000"/>
        </a:lnSpc>
        <a:spcBef>
          <a:spcPts val="527"/>
        </a:spcBef>
        <a:spcAft>
          <a:spcPts val="0"/>
        </a:spcAft>
        <a:buClrTx/>
        <a:buSzTx/>
        <a:buFontTx/>
        <a:buNone/>
        <a:tabLst/>
        <a:defRPr sz="2000" b="0" i="0" u="none" strike="noStrike" cap="none" spc="0" baseline="0">
          <a:solidFill>
            <a:srgbClr val="010612"/>
          </a:solidFill>
          <a:uFillTx/>
          <a:latin typeface="+mn-lt"/>
          <a:ea typeface="+mn-ea"/>
          <a:cs typeface="+mn-cs"/>
          <a:sym typeface="Verdana"/>
        </a:defRPr>
      </a:lvl4pPr>
      <a:lvl5pPr marL="0" marR="0" indent="628650" algn="l" defTabSz="309583" rtl="0" latinLnBrk="0">
        <a:lnSpc>
          <a:spcPct val="100000"/>
        </a:lnSpc>
        <a:spcBef>
          <a:spcPts val="527"/>
        </a:spcBef>
        <a:spcAft>
          <a:spcPts val="0"/>
        </a:spcAft>
        <a:buClrTx/>
        <a:buSzTx/>
        <a:buFontTx/>
        <a:buNone/>
        <a:tabLst/>
        <a:defRPr sz="1600" b="0" i="0" u="none" strike="noStrike" cap="none" spc="0" baseline="0">
          <a:solidFill>
            <a:srgbClr val="010612"/>
          </a:solidFill>
          <a:uFillTx/>
          <a:latin typeface="+mn-lt"/>
          <a:ea typeface="+mn-ea"/>
          <a:cs typeface="+mn-cs"/>
          <a:sym typeface="Verdana"/>
        </a:defRPr>
      </a:lvl5pPr>
      <a:lvl6pPr marL="0" marR="0" indent="0" algn="l" defTabSz="309583" rtl="0" latinLnBrk="0">
        <a:lnSpc>
          <a:spcPct val="100000"/>
        </a:lnSpc>
        <a:spcBef>
          <a:spcPts val="527"/>
        </a:spcBef>
        <a:spcAft>
          <a:spcPts val="0"/>
        </a:spcAft>
        <a:buClrTx/>
        <a:buSzTx/>
        <a:buFontTx/>
        <a:buNone/>
        <a:tabLst/>
        <a:defRPr sz="633" b="0" i="0" u="none" strike="noStrike" cap="none" spc="0" baseline="0">
          <a:solidFill>
            <a:srgbClr val="010612"/>
          </a:solidFill>
          <a:uFillTx/>
          <a:latin typeface="+mn-lt"/>
          <a:ea typeface="+mn-ea"/>
          <a:cs typeface="+mn-cs"/>
          <a:sym typeface="Verdana"/>
        </a:defRPr>
      </a:lvl6pPr>
      <a:lvl7pPr marL="0" marR="0" indent="0" algn="l" defTabSz="309583" rtl="0" latinLnBrk="0">
        <a:lnSpc>
          <a:spcPct val="100000"/>
        </a:lnSpc>
        <a:spcBef>
          <a:spcPts val="527"/>
        </a:spcBef>
        <a:spcAft>
          <a:spcPts val="0"/>
        </a:spcAft>
        <a:buClrTx/>
        <a:buSzTx/>
        <a:buFontTx/>
        <a:buNone/>
        <a:tabLst/>
        <a:defRPr sz="633" b="0" i="0" u="none" strike="noStrike" cap="none" spc="0" baseline="0">
          <a:solidFill>
            <a:srgbClr val="010612"/>
          </a:solidFill>
          <a:uFillTx/>
          <a:latin typeface="+mn-lt"/>
          <a:ea typeface="+mn-ea"/>
          <a:cs typeface="+mn-cs"/>
          <a:sym typeface="Verdana"/>
        </a:defRPr>
      </a:lvl7pPr>
      <a:lvl8pPr marL="0" marR="0" indent="0" algn="l" defTabSz="309583" rtl="0" latinLnBrk="0">
        <a:lnSpc>
          <a:spcPct val="100000"/>
        </a:lnSpc>
        <a:spcBef>
          <a:spcPts val="527"/>
        </a:spcBef>
        <a:spcAft>
          <a:spcPts val="0"/>
        </a:spcAft>
        <a:buClrTx/>
        <a:buSzTx/>
        <a:buFontTx/>
        <a:buNone/>
        <a:tabLst/>
        <a:defRPr sz="633" b="0" i="0" u="none" strike="noStrike" cap="none" spc="0" baseline="0">
          <a:solidFill>
            <a:srgbClr val="010612"/>
          </a:solidFill>
          <a:uFillTx/>
          <a:latin typeface="+mn-lt"/>
          <a:ea typeface="+mn-ea"/>
          <a:cs typeface="+mn-cs"/>
          <a:sym typeface="Verdana"/>
        </a:defRPr>
      </a:lvl8pPr>
      <a:lvl9pPr marL="0" marR="0" indent="0" algn="l" defTabSz="309583" rtl="0" latinLnBrk="0">
        <a:lnSpc>
          <a:spcPct val="100000"/>
        </a:lnSpc>
        <a:spcBef>
          <a:spcPts val="527"/>
        </a:spcBef>
        <a:spcAft>
          <a:spcPts val="0"/>
        </a:spcAft>
        <a:buClrTx/>
        <a:buSzTx/>
        <a:buFontTx/>
        <a:buNone/>
        <a:tabLst/>
        <a:defRPr sz="633" b="0" i="0" u="none" strike="noStrike" cap="none" spc="0" baseline="0">
          <a:solidFill>
            <a:srgbClr val="010612"/>
          </a:solidFill>
          <a:uFillTx/>
          <a:latin typeface="+mn-lt"/>
          <a:ea typeface="+mn-ea"/>
          <a:cs typeface="+mn-cs"/>
          <a:sym typeface="Verdana"/>
        </a:defRPr>
      </a:lvl9pPr>
    </p:bodyStyle>
    <p:otherStyle>
      <a:lvl1pPr marL="0" marR="0" indent="0"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1pPr>
      <a:lvl2pPr marL="0" marR="0" indent="120559"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2pPr>
      <a:lvl3pPr marL="0" marR="0" indent="241118"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3pPr>
      <a:lvl4pPr marL="0" marR="0" indent="361676"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4pPr>
      <a:lvl5pPr marL="0" marR="0" indent="482234"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5pPr>
      <a:lvl6pPr marL="0" marR="0" indent="602792"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6pPr>
      <a:lvl7pPr marL="0" marR="0" indent="723351"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7pPr>
      <a:lvl8pPr marL="0" marR="0" indent="843910"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8pPr>
      <a:lvl9pPr marL="0" marR="0" indent="964469" algn="ctr" defTabSz="309583" latinLnBrk="0">
        <a:lnSpc>
          <a:spcPct val="100000"/>
        </a:lnSpc>
        <a:spcBef>
          <a:spcPts val="0"/>
        </a:spcBef>
        <a:spcAft>
          <a:spcPts val="0"/>
        </a:spcAft>
        <a:buClrTx/>
        <a:buSzTx/>
        <a:buFontTx/>
        <a:buNone/>
        <a:tabLst/>
        <a:defRPr sz="844"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normAutofit/>
          </a:bodyPr>
          <a:lstStyle/>
          <a:p>
            <a:pPr algn="ctr"/>
            <a:r>
              <a:rPr lang="en-US" sz="6600" dirty="0">
                <a:latin typeface="Arial" charset="0"/>
              </a:rPr>
              <a:t>Title</a:t>
            </a:r>
            <a:endParaRPr lang="en-US" dirty="0">
              <a:solidFill>
                <a:srgbClr val="FF0000"/>
              </a:solidFill>
              <a:latin typeface="Arial" charset="0"/>
            </a:endParaRPr>
          </a:p>
        </p:txBody>
      </p:sp>
      <p:sp>
        <p:nvSpPr>
          <p:cNvPr id="22531" name="Rectangle 3"/>
          <p:cNvSpPr>
            <a:spLocks noGrp="1" noChangeArrowheads="1"/>
          </p:cNvSpPr>
          <p:nvPr>
            <p:ph type="subTitle" idx="1"/>
          </p:nvPr>
        </p:nvSpPr>
        <p:spPr/>
        <p:txBody>
          <a:bodyPr>
            <a:noAutofit/>
          </a:bodyPr>
          <a:lstStyle/>
          <a:p>
            <a:pPr eaLnBrk="1" hangingPunct="1"/>
            <a:r>
              <a:rPr lang="en-US" sz="2000" dirty="0">
                <a:solidFill>
                  <a:srgbClr val="000000"/>
                </a:solidFill>
                <a:latin typeface="Arial" charset="0"/>
              </a:rPr>
              <a:t>Author</a:t>
            </a:r>
            <a:endParaRPr lang="en-US" sz="1600" dirty="0">
              <a:solidFill>
                <a:srgbClr val="000000"/>
              </a:solidFill>
              <a:latin typeface="Arial" charset="0"/>
            </a:endParaRPr>
          </a:p>
          <a:p>
            <a:pPr eaLnBrk="1" hangingPunct="1"/>
            <a:endParaRPr lang="en-US" sz="1600" dirty="0">
              <a:solidFill>
                <a:srgbClr val="FF0000"/>
              </a:solidFill>
              <a:latin typeface="Arial" charset="0"/>
            </a:endParaRPr>
          </a:p>
          <a:p>
            <a:pPr eaLnBrk="1" hangingPunct="1"/>
            <a:r>
              <a:rPr lang="en-US" sz="1600" dirty="0">
                <a:solidFill>
                  <a:srgbClr val="FF0000"/>
                </a:solidFill>
                <a:latin typeface="Arial" charset="0"/>
              </a:rPr>
              <a:t>Company Name</a:t>
            </a:r>
            <a:br>
              <a:rPr lang="en-US" sz="1600" dirty="0">
                <a:solidFill>
                  <a:srgbClr val="FF0000"/>
                </a:solidFill>
                <a:latin typeface="Arial" charset="0"/>
              </a:rPr>
            </a:br>
            <a:endParaRPr lang="en-US" sz="1600" dirty="0">
              <a:solidFill>
                <a:srgbClr val="FF0000"/>
              </a:solidFill>
              <a:latin typeface="Arial" charset="0"/>
            </a:endParaRPr>
          </a:p>
          <a:p>
            <a:pPr eaLnBrk="1" hangingPunct="1"/>
            <a:r>
              <a:rPr lang="en-US" sz="1200" dirty="0">
                <a:solidFill>
                  <a:schemeClr val="tx1"/>
                </a:solidFill>
                <a:latin typeface="Arial" charset="0"/>
              </a:rPr>
              <a:t>Presented at Event Name and Date.</a:t>
            </a:r>
          </a:p>
        </p:txBody>
      </p:sp>
      <p:sp>
        <p:nvSpPr>
          <p:cNvPr id="3" name="TextBox 2">
            <a:extLst>
              <a:ext uri="{FF2B5EF4-FFF2-40B4-BE49-F238E27FC236}">
                <a16:creationId xmlns:a16="http://schemas.microsoft.com/office/drawing/2014/main" id="{0056DC91-E38D-FF40-A060-84B81C4EC01A}"/>
              </a:ext>
            </a:extLst>
          </p:cNvPr>
          <p:cNvSpPr txBox="1"/>
          <p:nvPr/>
        </p:nvSpPr>
        <p:spPr>
          <a:xfrm>
            <a:off x="7579086" y="874427"/>
            <a:ext cx="2403115" cy="74208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7093" tIns="27093" rIns="27093" bIns="27093" numCol="1" spcCol="38100" rtlCol="0" anchor="ctr">
            <a:spAutoFit/>
          </a:bodyPr>
          <a:lstStyle/>
          <a:p>
            <a:pPr algn="ctr" defTabSz="587022" hangingPunct="0">
              <a:spcBef>
                <a:spcPts val="1000"/>
              </a:spcBef>
            </a:pPr>
            <a:r>
              <a:rPr lang="en-US" sz="1400" dirty="0">
                <a:solidFill>
                  <a:srgbClr val="000000"/>
                </a:solidFill>
                <a:latin typeface="Helvetica Neue"/>
                <a:ea typeface="Helvetica Neue"/>
                <a:cs typeface="Helvetica Neue"/>
                <a:sym typeface="Helvetica Neue"/>
              </a:rPr>
              <a:t>Company Logo is acceptable</a:t>
            </a:r>
          </a:p>
          <a:p>
            <a:pPr algn="ctr" defTabSz="587022" hangingPunct="0">
              <a:spcBef>
                <a:spcPts val="1000"/>
              </a:spcBef>
            </a:pPr>
            <a:r>
              <a:rPr lang="en-US" sz="1400" dirty="0">
                <a:solidFill>
                  <a:srgbClr val="000000"/>
                </a:solidFill>
                <a:latin typeface="Helvetica Neue"/>
                <a:ea typeface="Helvetica Neue"/>
                <a:cs typeface="Helvetica Neue"/>
                <a:sym typeface="Helvetica Neue"/>
              </a:rPr>
              <a:t> on the Title Page</a:t>
            </a:r>
          </a:p>
        </p:txBody>
      </p:sp>
      <p:sp>
        <p:nvSpPr>
          <p:cNvPr id="2" name="TextBox 1">
            <a:extLst>
              <a:ext uri="{FF2B5EF4-FFF2-40B4-BE49-F238E27FC236}">
                <a16:creationId xmlns:a16="http://schemas.microsoft.com/office/drawing/2014/main" id="{587A3CE3-9577-F643-8D0C-B3871E9EE256}"/>
              </a:ext>
            </a:extLst>
          </p:cNvPr>
          <p:cNvSpPr txBox="1"/>
          <p:nvPr/>
        </p:nvSpPr>
        <p:spPr>
          <a:xfrm>
            <a:off x="1040637" y="1152959"/>
            <a:ext cx="2364643" cy="74208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7093" tIns="27093" rIns="27093" bIns="27093" numCol="1" spcCol="38100" rtlCol="0" anchor="ctr">
            <a:spAutoFit/>
          </a:bodyPr>
          <a:lstStyle/>
          <a:p>
            <a:pPr marL="0" marR="0" indent="0" algn="ctr" defTabSz="587022" rtl="0" fontAlgn="auto" latinLnBrk="0" hangingPunct="0">
              <a:lnSpc>
                <a:spcPct val="100000"/>
              </a:lnSpc>
              <a:spcBef>
                <a:spcPts val="1000"/>
              </a:spcBef>
              <a:spcAft>
                <a:spcPts val="0"/>
              </a:spcAft>
              <a:buClrTx/>
              <a:buSzTx/>
              <a:buFontTx/>
              <a:buNone/>
              <a:tabLst/>
            </a:pPr>
            <a:r>
              <a:rPr kumimoji="0" lang="en-US" sz="1400" b="1" i="0" u="none" strike="noStrike" cap="none" spc="0" normalizeH="0" baseline="0" dirty="0">
                <a:ln>
                  <a:noFill/>
                </a:ln>
                <a:solidFill>
                  <a:srgbClr val="000000"/>
                </a:solidFill>
                <a:effectLst/>
                <a:uFillTx/>
                <a:latin typeface="+mj-lt"/>
                <a:ea typeface="Helvetica Neue"/>
                <a:cs typeface="Helvetica Neue"/>
                <a:sym typeface="Helvetica Neue"/>
              </a:rPr>
              <a:t>The Slide Aspect Ratio </a:t>
            </a:r>
          </a:p>
          <a:p>
            <a:pPr marL="0" marR="0" indent="0" algn="ctr" defTabSz="587022" rtl="0" fontAlgn="auto" latinLnBrk="0" hangingPunct="0">
              <a:lnSpc>
                <a:spcPct val="100000"/>
              </a:lnSpc>
              <a:spcBef>
                <a:spcPts val="1000"/>
              </a:spcBef>
              <a:spcAft>
                <a:spcPts val="0"/>
              </a:spcAft>
              <a:buClrTx/>
              <a:buSzTx/>
              <a:buFontTx/>
              <a:buNone/>
              <a:tabLst/>
            </a:pPr>
            <a:r>
              <a:rPr kumimoji="0" lang="en-US" sz="1400" b="1" i="0" u="none" strike="noStrike" cap="none" spc="0" normalizeH="0" baseline="0" dirty="0">
                <a:ln>
                  <a:noFill/>
                </a:ln>
                <a:solidFill>
                  <a:srgbClr val="000000"/>
                </a:solidFill>
                <a:effectLst/>
                <a:uFillTx/>
                <a:latin typeface="+mj-lt"/>
                <a:ea typeface="Helvetica Neue"/>
                <a:cs typeface="Helvetica Neue"/>
                <a:sym typeface="Helvetica Neue"/>
              </a:rPr>
              <a:t>Should be 16:9</a:t>
            </a:r>
          </a:p>
        </p:txBody>
      </p:sp>
      <p:sp>
        <p:nvSpPr>
          <p:cNvPr id="4" name="TextBox 3">
            <a:extLst>
              <a:ext uri="{FF2B5EF4-FFF2-40B4-BE49-F238E27FC236}">
                <a16:creationId xmlns:a16="http://schemas.microsoft.com/office/drawing/2014/main" id="{2B58FA3A-CA63-CE41-B3D5-8745CD1B5F6B}"/>
              </a:ext>
            </a:extLst>
          </p:cNvPr>
          <p:cNvSpPr txBox="1"/>
          <p:nvPr/>
        </p:nvSpPr>
        <p:spPr>
          <a:xfrm>
            <a:off x="7315200" y="6096000"/>
            <a:ext cx="4443320" cy="67539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marL="0" marR="0" indent="0" algn="l" defTabSz="587022" rtl="0" fontAlgn="auto" latinLnBrk="0" hangingPunct="0">
              <a:lnSpc>
                <a:spcPct val="100000"/>
              </a:lnSpc>
              <a:spcBef>
                <a:spcPts val="1000"/>
              </a:spcBef>
              <a:spcAft>
                <a:spcPts val="0"/>
              </a:spcAft>
              <a:buClrTx/>
              <a:buSzTx/>
              <a:buFontTx/>
              <a:buNone/>
              <a:tabLst/>
            </a:pPr>
            <a:r>
              <a:rPr kumimoji="0" lang="en-US" sz="1600" b="1" i="0" u="none" strike="noStrike" cap="none" spc="0" normalizeH="0" baseline="0" dirty="0">
                <a:ln>
                  <a:noFill/>
                </a:ln>
                <a:solidFill>
                  <a:srgbClr val="000000"/>
                </a:solidFill>
                <a:effectLst/>
                <a:uFillTx/>
                <a:latin typeface="+mj-lt"/>
                <a:ea typeface="Helvetica Neue"/>
                <a:cs typeface="Helvetica Neue"/>
                <a:sym typeface="Helvetica Neue"/>
              </a:rPr>
              <a:t>Note: the PSMA logo should be in the bottom right corner on all slides. -&gt;</a:t>
            </a:r>
          </a:p>
        </p:txBody>
      </p:sp>
      <p:sp>
        <p:nvSpPr>
          <p:cNvPr id="6" name="TextBox 5">
            <a:extLst>
              <a:ext uri="{FF2B5EF4-FFF2-40B4-BE49-F238E27FC236}">
                <a16:creationId xmlns:a16="http://schemas.microsoft.com/office/drawing/2014/main" id="{D338B042-5977-44D6-8B76-76A5EFA131E4}"/>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91015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E0719-A297-440E-8CD8-3053F5D2765B}"/>
              </a:ext>
            </a:extLst>
          </p:cNvPr>
          <p:cNvSpPr>
            <a:spLocks noGrp="1"/>
          </p:cNvSpPr>
          <p:nvPr>
            <p:ph type="title"/>
          </p:nvPr>
        </p:nvSpPr>
        <p:spPr/>
        <p:txBody>
          <a:bodyPr/>
          <a:lstStyle/>
          <a:p>
            <a:r>
              <a:rPr lang="en-US" dirty="0"/>
              <a:t>Questions Remaining/Other Issues to Address</a:t>
            </a:r>
          </a:p>
        </p:txBody>
      </p:sp>
      <p:sp>
        <p:nvSpPr>
          <p:cNvPr id="3" name="Content Placeholder 2">
            <a:extLst>
              <a:ext uri="{FF2B5EF4-FFF2-40B4-BE49-F238E27FC236}">
                <a16:creationId xmlns:a16="http://schemas.microsoft.com/office/drawing/2014/main" id="{F66DE5BC-11D6-42C2-9A8E-D8423F56127C}"/>
              </a:ext>
            </a:extLst>
          </p:cNvPr>
          <p:cNvSpPr>
            <a:spLocks noGrp="1"/>
          </p:cNvSpPr>
          <p:nvPr>
            <p:ph idx="1"/>
          </p:nvPr>
        </p:nvSpPr>
        <p:spPr/>
        <p:txBody>
          <a:bodyPr/>
          <a:lstStyle/>
          <a:p>
            <a:r>
              <a:rPr lang="en-US" dirty="0"/>
              <a:t>Content describing what else needs to be addressed going forward</a:t>
            </a:r>
          </a:p>
        </p:txBody>
      </p:sp>
      <p:sp>
        <p:nvSpPr>
          <p:cNvPr id="4" name="TextBox 3">
            <a:extLst>
              <a:ext uri="{FF2B5EF4-FFF2-40B4-BE49-F238E27FC236}">
                <a16:creationId xmlns:a16="http://schemas.microsoft.com/office/drawing/2014/main" id="{BB4A862A-8280-4359-8F19-A3B8AD382A41}"/>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113F1883-640A-4E83-A82D-5AFC96515FA8}"/>
              </a:ext>
            </a:extLst>
          </p:cNvPr>
          <p:cNvSpPr>
            <a:spLocks noGrp="1"/>
          </p:cNvSpPr>
          <p:nvPr>
            <p:ph type="sldNum" sz="quarter" idx="10"/>
          </p:nvPr>
        </p:nvSpPr>
        <p:spPr/>
        <p:txBody>
          <a:bodyPr/>
          <a:lstStyle/>
          <a:p>
            <a:fld id="{63B74EC9-FAE1-432E-B0D5-1F9B96BD5358}" type="slidenum">
              <a:rPr lang="en-US" smtClean="0"/>
              <a:t>10</a:t>
            </a:fld>
            <a:endParaRPr lang="en-US"/>
          </a:p>
        </p:txBody>
      </p:sp>
    </p:spTree>
    <p:extLst>
      <p:ext uri="{BB962C8B-B14F-4D97-AF65-F5344CB8AC3E}">
        <p14:creationId xmlns:p14="http://schemas.microsoft.com/office/powerpoint/2010/main" val="105592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CE28-CB09-4850-B1CA-3A31AD53EAF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C23DCC7-78E5-4F85-A8AC-6B774879A58A}"/>
              </a:ext>
            </a:extLst>
          </p:cNvPr>
          <p:cNvSpPr>
            <a:spLocks noGrp="1"/>
          </p:cNvSpPr>
          <p:nvPr>
            <p:ph idx="1"/>
          </p:nvPr>
        </p:nvSpPr>
        <p:spPr/>
        <p:txBody>
          <a:bodyPr/>
          <a:lstStyle/>
          <a:p>
            <a:r>
              <a:rPr lang="en-US" dirty="0"/>
              <a:t>Wrap up the presentation, an interesting graphic could be used again.  Recommendations can be presented here as well.</a:t>
            </a:r>
          </a:p>
        </p:txBody>
      </p:sp>
      <p:sp>
        <p:nvSpPr>
          <p:cNvPr id="4" name="TextBox 3">
            <a:extLst>
              <a:ext uri="{FF2B5EF4-FFF2-40B4-BE49-F238E27FC236}">
                <a16:creationId xmlns:a16="http://schemas.microsoft.com/office/drawing/2014/main" id="{F8665343-5CD9-4207-A324-23A9DD782138}"/>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D8FD4045-A1E8-4386-AC48-88E6FB4989EE}"/>
              </a:ext>
            </a:extLst>
          </p:cNvPr>
          <p:cNvSpPr>
            <a:spLocks noGrp="1"/>
          </p:cNvSpPr>
          <p:nvPr>
            <p:ph type="sldNum" sz="quarter" idx="10"/>
          </p:nvPr>
        </p:nvSpPr>
        <p:spPr/>
        <p:txBody>
          <a:bodyPr/>
          <a:lstStyle/>
          <a:p>
            <a:fld id="{63B74EC9-FAE1-432E-B0D5-1F9B96BD5358}" type="slidenum">
              <a:rPr lang="en-US" smtClean="0"/>
              <a:t>11</a:t>
            </a:fld>
            <a:endParaRPr lang="en-US"/>
          </a:p>
        </p:txBody>
      </p:sp>
    </p:spTree>
    <p:extLst>
      <p:ext uri="{BB962C8B-B14F-4D97-AF65-F5344CB8AC3E}">
        <p14:creationId xmlns:p14="http://schemas.microsoft.com/office/powerpoint/2010/main" val="163384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1295401"/>
            <a:ext cx="8458200" cy="3170099"/>
          </a:xfrm>
          <a:prstGeom prst="rect">
            <a:avLst/>
          </a:prstGeom>
          <a:noFill/>
        </p:spPr>
        <p:txBody>
          <a:bodyPr wrap="square" rtlCol="0">
            <a:spAutoFit/>
          </a:bodyPr>
          <a:lstStyle/>
          <a:p>
            <a:pPr algn="ctr"/>
            <a:br>
              <a:rPr lang="en-US" sz="3200" dirty="0">
                <a:latin typeface="Arial"/>
                <a:cs typeface="Arial"/>
              </a:rPr>
            </a:br>
            <a:r>
              <a:rPr lang="en-US" sz="2400" dirty="0">
                <a:latin typeface="Arial"/>
                <a:cs typeface="Arial"/>
              </a:rPr>
              <a:t>By, Author</a:t>
            </a:r>
          </a:p>
          <a:p>
            <a:pPr algn="ctr"/>
            <a:r>
              <a:rPr lang="en-US" sz="2400" dirty="0">
                <a:latin typeface="Arial"/>
                <a:cs typeface="Arial"/>
              </a:rPr>
              <a:t>Email: Author </a:t>
            </a:r>
          </a:p>
          <a:p>
            <a:pPr algn="ctr"/>
            <a:r>
              <a:rPr lang="en-US" sz="2400" dirty="0">
                <a:latin typeface="Arial"/>
                <a:cs typeface="Arial"/>
              </a:rPr>
              <a:t>Phone: Author</a:t>
            </a:r>
          </a:p>
          <a:p>
            <a:pPr algn="ctr"/>
            <a:r>
              <a:rPr lang="en-US" sz="2400" dirty="0">
                <a:latin typeface="Arial"/>
                <a:cs typeface="Arial"/>
              </a:rPr>
              <a:t>Committee/Session Name</a:t>
            </a:r>
          </a:p>
          <a:p>
            <a:pPr algn="ctr"/>
            <a:endParaRPr lang="en-US" sz="2400" dirty="0">
              <a:latin typeface="Arial"/>
              <a:cs typeface="Arial"/>
            </a:endParaRPr>
          </a:p>
          <a:p>
            <a:pPr algn="ctr"/>
            <a:r>
              <a:rPr lang="en-US" sz="2400" dirty="0">
                <a:latin typeface="Arial"/>
                <a:cs typeface="Arial"/>
              </a:rPr>
              <a:t>Company Logo is acceptable on this slide</a:t>
            </a:r>
          </a:p>
          <a:p>
            <a:pPr algn="ctr"/>
            <a:endParaRPr lang="en-US" sz="2400" dirty="0">
              <a:latin typeface="Arial"/>
              <a:cs typeface="Arial"/>
            </a:endParaRPr>
          </a:p>
        </p:txBody>
      </p:sp>
      <p:sp>
        <p:nvSpPr>
          <p:cNvPr id="4" name="TextBox 3"/>
          <p:cNvSpPr txBox="1"/>
          <p:nvPr/>
        </p:nvSpPr>
        <p:spPr>
          <a:xfrm>
            <a:off x="2057400" y="609601"/>
            <a:ext cx="8153400" cy="769441"/>
          </a:xfrm>
          <a:prstGeom prst="rect">
            <a:avLst/>
          </a:prstGeom>
          <a:noFill/>
        </p:spPr>
        <p:txBody>
          <a:bodyPr wrap="square" rtlCol="0">
            <a:spAutoFit/>
          </a:bodyPr>
          <a:lstStyle/>
          <a:p>
            <a:pPr algn="ctr">
              <a:defRPr sz="3600" b="0" i="0" u="none" strike="noStrike" kern="1200" baseline="0">
                <a:solidFill>
                  <a:prstClr val="black"/>
                </a:solidFill>
                <a:latin typeface="+mn-lt"/>
                <a:ea typeface="+mn-ea"/>
                <a:cs typeface="+mn-cs"/>
              </a:defRPr>
            </a:pPr>
            <a:r>
              <a:rPr lang="en-US" sz="4400" dirty="0">
                <a:latin typeface="Arial"/>
                <a:cs typeface="Arial"/>
              </a:rPr>
              <a:t>Thank you for your interest.</a:t>
            </a:r>
          </a:p>
        </p:txBody>
      </p:sp>
      <p:sp>
        <p:nvSpPr>
          <p:cNvPr id="6" name="TextBox 5">
            <a:extLst>
              <a:ext uri="{FF2B5EF4-FFF2-40B4-BE49-F238E27FC236}">
                <a16:creationId xmlns:a16="http://schemas.microsoft.com/office/drawing/2014/main" id="{757E1481-7D43-4C97-B5BC-8D345FD4AEB1}"/>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331047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EC6C-1753-8541-972B-0167947B2EBA}"/>
              </a:ext>
            </a:extLst>
          </p:cNvPr>
          <p:cNvSpPr>
            <a:spLocks noGrp="1"/>
          </p:cNvSpPr>
          <p:nvPr>
            <p:ph type="ctrTitle"/>
          </p:nvPr>
        </p:nvSpPr>
        <p:spPr/>
        <p:txBody>
          <a:bodyPr>
            <a:normAutofit/>
          </a:bodyPr>
          <a:lstStyle/>
          <a:p>
            <a:r>
              <a:rPr lang="en-US" sz="2000" dirty="0"/>
              <a:t>Presenters Bio – on second page</a:t>
            </a:r>
            <a:br>
              <a:rPr lang="en-US" sz="2000" dirty="0"/>
            </a:br>
            <a:r>
              <a:rPr lang="en-US" sz="2000" dirty="0"/>
              <a:t>Be Sure to Include a Picture</a:t>
            </a:r>
            <a:br>
              <a:rPr lang="en-US" sz="2000" dirty="0"/>
            </a:br>
            <a:r>
              <a:rPr lang="en-US" sz="2000" dirty="0"/>
              <a:t>Company Logo is also approved for this page.</a:t>
            </a:r>
          </a:p>
        </p:txBody>
      </p:sp>
      <p:sp>
        <p:nvSpPr>
          <p:cNvPr id="3" name="Subtitle 2">
            <a:extLst>
              <a:ext uri="{FF2B5EF4-FFF2-40B4-BE49-F238E27FC236}">
                <a16:creationId xmlns:a16="http://schemas.microsoft.com/office/drawing/2014/main" id="{34820027-CC2F-BC41-BB5A-0A4C30C7606B}"/>
              </a:ext>
            </a:extLst>
          </p:cNvPr>
          <p:cNvSpPr>
            <a:spLocks noGrp="1"/>
          </p:cNvSpPr>
          <p:nvPr>
            <p:ph type="subTitle" idx="1"/>
          </p:nvPr>
        </p:nvSpPr>
        <p:spPr/>
        <p:txBody>
          <a:bodyPr>
            <a:normAutofit/>
          </a:bodyPr>
          <a:lstStyle/>
          <a:p>
            <a:r>
              <a:rPr lang="en-US" sz="1600" dirty="0"/>
              <a:t>This would be skipped during a typical presentation because the host would introduce the speaker and cover the bio highlights.</a:t>
            </a:r>
          </a:p>
          <a:p>
            <a:r>
              <a:rPr lang="en-US" sz="1600" dirty="0"/>
              <a:t>The bio is primarily intended for those that access the file independently.</a:t>
            </a:r>
          </a:p>
        </p:txBody>
      </p:sp>
      <p:sp>
        <p:nvSpPr>
          <p:cNvPr id="5" name="TextBox 4">
            <a:extLst>
              <a:ext uri="{FF2B5EF4-FFF2-40B4-BE49-F238E27FC236}">
                <a16:creationId xmlns:a16="http://schemas.microsoft.com/office/drawing/2014/main" id="{E4B50CBC-5D07-4226-9CF9-020BA646D676}"/>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252072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8D6753-A6EE-A548-BD88-A9EA48BD67B5}"/>
              </a:ext>
            </a:extLst>
          </p:cNvPr>
          <p:cNvSpPr>
            <a:spLocks noGrp="1"/>
          </p:cNvSpPr>
          <p:nvPr>
            <p:ph idx="1"/>
          </p:nvPr>
        </p:nvSpPr>
        <p:spPr>
          <a:xfrm>
            <a:off x="1823489" y="762000"/>
            <a:ext cx="8540261" cy="5557533"/>
          </a:xfrm>
        </p:spPr>
        <p:txBody>
          <a:bodyPr>
            <a:normAutofit/>
          </a:bodyPr>
          <a:lstStyle/>
          <a:p>
            <a:pPr marL="514350" indent="-514350">
              <a:buFont typeface="+mj-lt"/>
              <a:buAutoNum type="arabicPeriod"/>
            </a:pPr>
            <a:r>
              <a:rPr lang="en-US" dirty="0"/>
              <a:t>Why does this topic important / Introduction?      </a:t>
            </a:r>
            <a:r>
              <a:rPr lang="en-US" dirty="0">
                <a:solidFill>
                  <a:srgbClr val="2132F1"/>
                </a:solidFill>
              </a:rPr>
              <a:t>(1-2 slides)</a:t>
            </a:r>
          </a:p>
          <a:p>
            <a:pPr marL="514350" indent="-514350">
              <a:buFont typeface="+mj-lt"/>
              <a:buAutoNum type="arabicPeriod"/>
            </a:pPr>
            <a:r>
              <a:rPr lang="en-US" dirty="0"/>
              <a:t>Current Status</a:t>
            </a:r>
            <a:r>
              <a:rPr lang="en-US" dirty="0">
                <a:solidFill>
                  <a:srgbClr val="2132F1"/>
                </a:solidFill>
              </a:rPr>
              <a:t>(1-2 slides)</a:t>
            </a:r>
          </a:p>
          <a:p>
            <a:pPr marL="514350" indent="-514350">
              <a:buFont typeface="+mj-lt"/>
              <a:buAutoNum type="arabicPeriod"/>
            </a:pPr>
            <a:r>
              <a:rPr lang="en-US" dirty="0"/>
              <a:t>Analysis/Approach </a:t>
            </a:r>
            <a:r>
              <a:rPr lang="en-US" dirty="0">
                <a:solidFill>
                  <a:srgbClr val="2132F1"/>
                </a:solidFill>
              </a:rPr>
              <a:t>(1-2 slides)</a:t>
            </a:r>
          </a:p>
          <a:p>
            <a:pPr marL="514350" indent="-514350">
              <a:buFont typeface="+mj-lt"/>
              <a:buAutoNum type="arabicPeriod"/>
            </a:pPr>
            <a:r>
              <a:rPr lang="en-US" dirty="0"/>
              <a:t>Solution </a:t>
            </a:r>
            <a:r>
              <a:rPr lang="en-US" dirty="0">
                <a:solidFill>
                  <a:srgbClr val="2132F1"/>
                </a:solidFill>
              </a:rPr>
              <a:t>(~10 slides) </a:t>
            </a:r>
          </a:p>
          <a:p>
            <a:pPr marL="514350" indent="-514350">
              <a:buFont typeface="+mj-lt"/>
              <a:buAutoNum type="arabicPeriod"/>
            </a:pPr>
            <a:r>
              <a:rPr lang="en-US" dirty="0"/>
              <a:t>Summary Findings/Conclusion </a:t>
            </a:r>
            <a:r>
              <a:rPr lang="en-US" dirty="0">
                <a:solidFill>
                  <a:srgbClr val="2132F1"/>
                </a:solidFill>
              </a:rPr>
              <a:t>(1-2 slides)</a:t>
            </a:r>
          </a:p>
          <a:p>
            <a:pPr marL="514350" indent="-514350">
              <a:buFont typeface="+mj-lt"/>
              <a:buAutoNum type="arabicPeriod"/>
            </a:pPr>
            <a:r>
              <a:rPr lang="en-US" dirty="0"/>
              <a:t>Questions remaining, Other challenges to address, </a:t>
            </a:r>
            <a:r>
              <a:rPr lang="en-US" dirty="0">
                <a:solidFill>
                  <a:srgbClr val="2132F1"/>
                </a:solidFill>
              </a:rPr>
              <a:t>(1 slide)</a:t>
            </a:r>
          </a:p>
          <a:p>
            <a:pPr marL="514350" indent="-514350">
              <a:buFont typeface="+mj-lt"/>
              <a:buAutoNum type="arabicPeriod"/>
            </a:pPr>
            <a:r>
              <a:rPr lang="en-US" dirty="0"/>
              <a:t>Conclusion </a:t>
            </a:r>
            <a:r>
              <a:rPr lang="en-US" dirty="0">
                <a:solidFill>
                  <a:srgbClr val="2132F1"/>
                </a:solidFill>
              </a:rPr>
              <a:t>(1-2 slides)</a:t>
            </a:r>
          </a:p>
          <a:p>
            <a:endParaRPr lang="en-US" dirty="0"/>
          </a:p>
          <a:p>
            <a:r>
              <a:rPr lang="en-US" dirty="0"/>
              <a:t>This format can be used for PSMA Industry Session and Workshop presentations</a:t>
            </a:r>
          </a:p>
          <a:p>
            <a:endParaRPr lang="en-US" dirty="0"/>
          </a:p>
        </p:txBody>
      </p:sp>
      <p:sp>
        <p:nvSpPr>
          <p:cNvPr id="8" name="Title 7">
            <a:extLst>
              <a:ext uri="{FF2B5EF4-FFF2-40B4-BE49-F238E27FC236}">
                <a16:creationId xmlns:a16="http://schemas.microsoft.com/office/drawing/2014/main" id="{F15C39FE-BD08-4422-9701-57448DF78925}"/>
              </a:ext>
            </a:extLst>
          </p:cNvPr>
          <p:cNvSpPr>
            <a:spLocks noGrp="1"/>
          </p:cNvSpPr>
          <p:nvPr>
            <p:ph type="title"/>
          </p:nvPr>
        </p:nvSpPr>
        <p:spPr/>
        <p:txBody>
          <a:bodyPr>
            <a:normAutofit fontScale="90000"/>
          </a:bodyPr>
          <a:lstStyle/>
          <a:p>
            <a:r>
              <a:rPr lang="en-US" dirty="0"/>
              <a:t>Presentation Content Suggestions – </a:t>
            </a:r>
            <a:r>
              <a:rPr lang="en-US" b="1" dirty="0"/>
              <a:t>FORMAT INTENDED FOR 20 - 30 MIN PRESENTATION</a:t>
            </a:r>
          </a:p>
        </p:txBody>
      </p:sp>
      <p:sp>
        <p:nvSpPr>
          <p:cNvPr id="4" name="TextBox 3">
            <a:extLst>
              <a:ext uri="{FF2B5EF4-FFF2-40B4-BE49-F238E27FC236}">
                <a16:creationId xmlns:a16="http://schemas.microsoft.com/office/drawing/2014/main" id="{6874D183-E1FD-45CD-88B3-259319D5FBAB}"/>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2" name="Slide Number Placeholder 1">
            <a:extLst>
              <a:ext uri="{FF2B5EF4-FFF2-40B4-BE49-F238E27FC236}">
                <a16:creationId xmlns:a16="http://schemas.microsoft.com/office/drawing/2014/main" id="{2D315956-2650-4228-94E7-0646E19A54FF}"/>
              </a:ext>
            </a:extLst>
          </p:cNvPr>
          <p:cNvSpPr>
            <a:spLocks noGrp="1"/>
          </p:cNvSpPr>
          <p:nvPr>
            <p:ph type="sldNum" sz="quarter" idx="10"/>
          </p:nvPr>
        </p:nvSpPr>
        <p:spPr/>
        <p:txBody>
          <a:bodyPr/>
          <a:lstStyle/>
          <a:p>
            <a:fld id="{63B74EC9-FAE1-432E-B0D5-1F9B96BD5358}" type="slidenum">
              <a:rPr lang="en-US" smtClean="0"/>
              <a:t>3</a:t>
            </a:fld>
            <a:endParaRPr lang="en-US"/>
          </a:p>
        </p:txBody>
      </p:sp>
    </p:spTree>
    <p:extLst>
      <p:ext uri="{BB962C8B-B14F-4D97-AF65-F5344CB8AC3E}">
        <p14:creationId xmlns:p14="http://schemas.microsoft.com/office/powerpoint/2010/main" val="130417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A37FE-B007-374C-8417-E2F5C0BAE18E}"/>
              </a:ext>
            </a:extLst>
          </p:cNvPr>
          <p:cNvSpPr>
            <a:spLocks noGrp="1"/>
          </p:cNvSpPr>
          <p:nvPr>
            <p:ph type="title"/>
          </p:nvPr>
        </p:nvSpPr>
        <p:spPr/>
        <p:txBody>
          <a:bodyPr>
            <a:normAutofit/>
          </a:bodyPr>
          <a:lstStyle/>
          <a:p>
            <a:r>
              <a:rPr lang="en-US" dirty="0"/>
              <a:t>Intro Suggestion: Cool Diagram or Picture Covering the Topic on one Slide</a:t>
            </a:r>
          </a:p>
        </p:txBody>
      </p:sp>
      <p:pic>
        <p:nvPicPr>
          <p:cNvPr id="6" name="Picture 5">
            <a:extLst>
              <a:ext uri="{FF2B5EF4-FFF2-40B4-BE49-F238E27FC236}">
                <a16:creationId xmlns:a16="http://schemas.microsoft.com/office/drawing/2014/main" id="{CD4F3F3E-CCA6-D344-8FB4-A1266810CA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1066800"/>
            <a:ext cx="2870200" cy="3414712"/>
          </a:xfrm>
          <a:prstGeom prst="rect">
            <a:avLst/>
          </a:prstGeom>
        </p:spPr>
      </p:pic>
      <p:sp>
        <p:nvSpPr>
          <p:cNvPr id="4" name="TextBox 3">
            <a:extLst>
              <a:ext uri="{FF2B5EF4-FFF2-40B4-BE49-F238E27FC236}">
                <a16:creationId xmlns:a16="http://schemas.microsoft.com/office/drawing/2014/main" id="{8A9D4440-166A-4847-AF3E-67F603F4B965}"/>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3" name="Slide Number Placeholder 2">
            <a:extLst>
              <a:ext uri="{FF2B5EF4-FFF2-40B4-BE49-F238E27FC236}">
                <a16:creationId xmlns:a16="http://schemas.microsoft.com/office/drawing/2014/main" id="{1D8BF02A-8C2E-4E82-9881-FE4216F126AD}"/>
              </a:ext>
            </a:extLst>
          </p:cNvPr>
          <p:cNvSpPr>
            <a:spLocks noGrp="1"/>
          </p:cNvSpPr>
          <p:nvPr>
            <p:ph type="sldNum" sz="quarter" idx="10"/>
          </p:nvPr>
        </p:nvSpPr>
        <p:spPr/>
        <p:txBody>
          <a:bodyPr/>
          <a:lstStyle/>
          <a:p>
            <a:fld id="{63B74EC9-FAE1-432E-B0D5-1F9B96BD5358}" type="slidenum">
              <a:rPr lang="en-US" smtClean="0"/>
              <a:t>4</a:t>
            </a:fld>
            <a:endParaRPr lang="en-US"/>
          </a:p>
        </p:txBody>
      </p:sp>
    </p:spTree>
    <p:extLst>
      <p:ext uri="{BB962C8B-B14F-4D97-AF65-F5344CB8AC3E}">
        <p14:creationId xmlns:p14="http://schemas.microsoft.com/office/powerpoint/2010/main" val="28300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1465-422B-4E0A-8CA8-CB670A84F00F}"/>
              </a:ext>
            </a:extLst>
          </p:cNvPr>
          <p:cNvSpPr>
            <a:spLocks noGrp="1"/>
          </p:cNvSpPr>
          <p:nvPr>
            <p:ph type="title"/>
          </p:nvPr>
        </p:nvSpPr>
        <p:spPr/>
        <p:txBody>
          <a:bodyPr/>
          <a:lstStyle/>
          <a:p>
            <a:r>
              <a:rPr lang="en-US" dirty="0"/>
              <a:t>Why This Topic Matters</a:t>
            </a:r>
          </a:p>
        </p:txBody>
      </p:sp>
      <p:sp>
        <p:nvSpPr>
          <p:cNvPr id="3" name="Content Placeholder 2">
            <a:extLst>
              <a:ext uri="{FF2B5EF4-FFF2-40B4-BE49-F238E27FC236}">
                <a16:creationId xmlns:a16="http://schemas.microsoft.com/office/drawing/2014/main" id="{A791A97A-C1C8-410A-8FC1-31D1475B7566}"/>
              </a:ext>
            </a:extLst>
          </p:cNvPr>
          <p:cNvSpPr>
            <a:spLocks noGrp="1"/>
          </p:cNvSpPr>
          <p:nvPr>
            <p:ph idx="1"/>
          </p:nvPr>
        </p:nvSpPr>
        <p:spPr/>
        <p:txBody>
          <a:bodyPr/>
          <a:lstStyle/>
          <a:p>
            <a:r>
              <a:rPr lang="en-US" dirty="0"/>
              <a:t>Reason 1</a:t>
            </a:r>
          </a:p>
          <a:p>
            <a:r>
              <a:rPr lang="en-US" dirty="0"/>
              <a:t>Reason 2</a:t>
            </a:r>
          </a:p>
          <a:p>
            <a:r>
              <a:rPr lang="en-US" dirty="0"/>
              <a:t>Etc.</a:t>
            </a:r>
          </a:p>
        </p:txBody>
      </p:sp>
      <p:sp>
        <p:nvSpPr>
          <p:cNvPr id="4" name="TextBox 3">
            <a:extLst>
              <a:ext uri="{FF2B5EF4-FFF2-40B4-BE49-F238E27FC236}">
                <a16:creationId xmlns:a16="http://schemas.microsoft.com/office/drawing/2014/main" id="{8C3F5E83-CA72-4C18-AF26-5B721967B8A8}"/>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2A685E44-3281-4FA5-9CCA-4913C229C9E3}"/>
              </a:ext>
            </a:extLst>
          </p:cNvPr>
          <p:cNvSpPr>
            <a:spLocks noGrp="1"/>
          </p:cNvSpPr>
          <p:nvPr>
            <p:ph type="sldNum" sz="quarter" idx="10"/>
          </p:nvPr>
        </p:nvSpPr>
        <p:spPr/>
        <p:txBody>
          <a:bodyPr/>
          <a:lstStyle/>
          <a:p>
            <a:fld id="{63B74EC9-FAE1-432E-B0D5-1F9B96BD5358}" type="slidenum">
              <a:rPr lang="en-US" smtClean="0"/>
              <a:t>5</a:t>
            </a:fld>
            <a:endParaRPr lang="en-US"/>
          </a:p>
        </p:txBody>
      </p:sp>
    </p:spTree>
    <p:extLst>
      <p:ext uri="{BB962C8B-B14F-4D97-AF65-F5344CB8AC3E}">
        <p14:creationId xmlns:p14="http://schemas.microsoft.com/office/powerpoint/2010/main" val="114905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EBE6-4BA9-489D-9127-C442510D1CFC}"/>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1C594319-2CBA-47D2-9C87-0B4DBB3F4300}"/>
              </a:ext>
            </a:extLst>
          </p:cNvPr>
          <p:cNvSpPr>
            <a:spLocks noGrp="1"/>
          </p:cNvSpPr>
          <p:nvPr>
            <p:ph idx="1"/>
          </p:nvPr>
        </p:nvSpPr>
        <p:spPr/>
        <p:txBody>
          <a:bodyPr/>
          <a:lstStyle/>
          <a:p>
            <a:r>
              <a:rPr lang="en-US" dirty="0"/>
              <a:t>Content describing the current state of the marketplace</a:t>
            </a:r>
          </a:p>
        </p:txBody>
      </p:sp>
      <p:sp>
        <p:nvSpPr>
          <p:cNvPr id="4" name="TextBox 3">
            <a:extLst>
              <a:ext uri="{FF2B5EF4-FFF2-40B4-BE49-F238E27FC236}">
                <a16:creationId xmlns:a16="http://schemas.microsoft.com/office/drawing/2014/main" id="{A46D99EE-2D80-4081-BB05-8A83300B8074}"/>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6221DCB9-CCB8-41E7-9C9B-95D40C6370A6}"/>
              </a:ext>
            </a:extLst>
          </p:cNvPr>
          <p:cNvSpPr>
            <a:spLocks noGrp="1"/>
          </p:cNvSpPr>
          <p:nvPr>
            <p:ph type="sldNum" sz="quarter" idx="10"/>
          </p:nvPr>
        </p:nvSpPr>
        <p:spPr/>
        <p:txBody>
          <a:bodyPr/>
          <a:lstStyle/>
          <a:p>
            <a:fld id="{63B74EC9-FAE1-432E-B0D5-1F9B96BD5358}" type="slidenum">
              <a:rPr lang="en-US" smtClean="0"/>
              <a:t>6</a:t>
            </a:fld>
            <a:endParaRPr lang="en-US"/>
          </a:p>
        </p:txBody>
      </p:sp>
    </p:spTree>
    <p:extLst>
      <p:ext uri="{BB962C8B-B14F-4D97-AF65-F5344CB8AC3E}">
        <p14:creationId xmlns:p14="http://schemas.microsoft.com/office/powerpoint/2010/main" val="288714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450F-2799-40EE-A2D8-F0BE00F02132}"/>
              </a:ext>
            </a:extLst>
          </p:cNvPr>
          <p:cNvSpPr>
            <a:spLocks noGrp="1"/>
          </p:cNvSpPr>
          <p:nvPr>
            <p:ph type="title"/>
          </p:nvPr>
        </p:nvSpPr>
        <p:spPr/>
        <p:txBody>
          <a:bodyPr/>
          <a:lstStyle/>
          <a:p>
            <a:r>
              <a:rPr lang="en-US" dirty="0"/>
              <a:t>Analysis/Approach</a:t>
            </a:r>
          </a:p>
        </p:txBody>
      </p:sp>
      <p:sp>
        <p:nvSpPr>
          <p:cNvPr id="3" name="Content Placeholder 2">
            <a:extLst>
              <a:ext uri="{FF2B5EF4-FFF2-40B4-BE49-F238E27FC236}">
                <a16:creationId xmlns:a16="http://schemas.microsoft.com/office/drawing/2014/main" id="{08721531-F82E-47FF-8B0D-958F79D8733B}"/>
              </a:ext>
            </a:extLst>
          </p:cNvPr>
          <p:cNvSpPr>
            <a:spLocks noGrp="1"/>
          </p:cNvSpPr>
          <p:nvPr>
            <p:ph idx="1"/>
          </p:nvPr>
        </p:nvSpPr>
        <p:spPr/>
        <p:txBody>
          <a:bodyPr/>
          <a:lstStyle/>
          <a:p>
            <a:r>
              <a:rPr lang="en-US" dirty="0"/>
              <a:t>Content describing how you approached the issue</a:t>
            </a:r>
          </a:p>
        </p:txBody>
      </p:sp>
      <p:sp>
        <p:nvSpPr>
          <p:cNvPr id="4" name="Slide Number Placeholder 3">
            <a:extLst>
              <a:ext uri="{FF2B5EF4-FFF2-40B4-BE49-F238E27FC236}">
                <a16:creationId xmlns:a16="http://schemas.microsoft.com/office/drawing/2014/main" id="{3640AEAA-4490-45D9-B07F-37FDEA5835F5}"/>
              </a:ext>
            </a:extLst>
          </p:cNvPr>
          <p:cNvSpPr>
            <a:spLocks noGrp="1"/>
          </p:cNvSpPr>
          <p:nvPr>
            <p:ph type="sldNum" sz="quarter" idx="10"/>
          </p:nvPr>
        </p:nvSpPr>
        <p:spPr/>
        <p:txBody>
          <a:bodyPr/>
          <a:lstStyle/>
          <a:p>
            <a:fld id="{63B74EC9-FAE1-432E-B0D5-1F9B96BD5358}" type="slidenum">
              <a:rPr lang="en-US" smtClean="0"/>
              <a:t>7</a:t>
            </a:fld>
            <a:endParaRPr lang="en-US"/>
          </a:p>
        </p:txBody>
      </p:sp>
    </p:spTree>
    <p:extLst>
      <p:ext uri="{BB962C8B-B14F-4D97-AF65-F5344CB8AC3E}">
        <p14:creationId xmlns:p14="http://schemas.microsoft.com/office/powerpoint/2010/main" val="29561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C62F-E16F-47FD-BDF0-2CCA85C99769}"/>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6B9607BE-75CB-4D15-849F-766AFC4BA3CE}"/>
              </a:ext>
            </a:extLst>
          </p:cNvPr>
          <p:cNvSpPr>
            <a:spLocks noGrp="1"/>
          </p:cNvSpPr>
          <p:nvPr>
            <p:ph idx="1"/>
          </p:nvPr>
        </p:nvSpPr>
        <p:spPr/>
        <p:txBody>
          <a:bodyPr/>
          <a:lstStyle/>
          <a:p>
            <a:r>
              <a:rPr lang="en-US" dirty="0"/>
              <a:t>Content describing the solution and how you got there</a:t>
            </a:r>
          </a:p>
        </p:txBody>
      </p:sp>
      <p:sp>
        <p:nvSpPr>
          <p:cNvPr id="4" name="TextBox 3">
            <a:extLst>
              <a:ext uri="{FF2B5EF4-FFF2-40B4-BE49-F238E27FC236}">
                <a16:creationId xmlns:a16="http://schemas.microsoft.com/office/drawing/2014/main" id="{722A722A-12CB-40DE-A1F7-3F444080E3A6}"/>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E49490E1-3619-47C3-AEF5-E010AEE9C88A}"/>
              </a:ext>
            </a:extLst>
          </p:cNvPr>
          <p:cNvSpPr>
            <a:spLocks noGrp="1"/>
          </p:cNvSpPr>
          <p:nvPr>
            <p:ph type="sldNum" sz="quarter" idx="10"/>
          </p:nvPr>
        </p:nvSpPr>
        <p:spPr/>
        <p:txBody>
          <a:bodyPr/>
          <a:lstStyle/>
          <a:p>
            <a:fld id="{63B74EC9-FAE1-432E-B0D5-1F9B96BD5358}" type="slidenum">
              <a:rPr lang="en-US" smtClean="0"/>
              <a:t>8</a:t>
            </a:fld>
            <a:endParaRPr lang="en-US"/>
          </a:p>
        </p:txBody>
      </p:sp>
    </p:spTree>
    <p:extLst>
      <p:ext uri="{BB962C8B-B14F-4D97-AF65-F5344CB8AC3E}">
        <p14:creationId xmlns:p14="http://schemas.microsoft.com/office/powerpoint/2010/main" val="386780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7EBB6-148E-4CB5-B0CF-ECC01A7DF1B4}"/>
              </a:ext>
            </a:extLst>
          </p:cNvPr>
          <p:cNvSpPr>
            <a:spLocks noGrp="1"/>
          </p:cNvSpPr>
          <p:nvPr>
            <p:ph type="title"/>
          </p:nvPr>
        </p:nvSpPr>
        <p:spPr/>
        <p:txBody>
          <a:bodyPr/>
          <a:lstStyle/>
          <a:p>
            <a:r>
              <a:rPr lang="en-US" dirty="0"/>
              <a:t>Summary Findings/Conclusion</a:t>
            </a:r>
          </a:p>
        </p:txBody>
      </p:sp>
      <p:sp>
        <p:nvSpPr>
          <p:cNvPr id="3" name="Content Placeholder 2">
            <a:extLst>
              <a:ext uri="{FF2B5EF4-FFF2-40B4-BE49-F238E27FC236}">
                <a16:creationId xmlns:a16="http://schemas.microsoft.com/office/drawing/2014/main" id="{B8FAC31A-2EBD-4949-9EFB-3B12486F15D0}"/>
              </a:ext>
            </a:extLst>
          </p:cNvPr>
          <p:cNvSpPr>
            <a:spLocks noGrp="1"/>
          </p:cNvSpPr>
          <p:nvPr>
            <p:ph idx="1"/>
          </p:nvPr>
        </p:nvSpPr>
        <p:spPr/>
        <p:txBody>
          <a:bodyPr/>
          <a:lstStyle/>
          <a:p>
            <a:r>
              <a:rPr lang="en-US" dirty="0"/>
              <a:t>Content describing the success of the solution</a:t>
            </a:r>
          </a:p>
        </p:txBody>
      </p:sp>
      <p:sp>
        <p:nvSpPr>
          <p:cNvPr id="4" name="TextBox 3">
            <a:extLst>
              <a:ext uri="{FF2B5EF4-FFF2-40B4-BE49-F238E27FC236}">
                <a16:creationId xmlns:a16="http://schemas.microsoft.com/office/drawing/2014/main" id="{449C52BF-1A1C-4823-987D-B5648DB95D8C}"/>
              </a:ext>
            </a:extLst>
          </p:cNvPr>
          <p:cNvSpPr txBox="1"/>
          <p:nvPr/>
        </p:nvSpPr>
        <p:spPr>
          <a:xfrm>
            <a:off x="4267200" y="6239028"/>
            <a:ext cx="2514600" cy="61897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pPr defTabSz="587022" hangingPunct="0">
              <a:spcBef>
                <a:spcPts val="1000"/>
              </a:spcBef>
            </a:pPr>
            <a:r>
              <a:rPr lang="en-US" sz="1000" dirty="0"/>
              <a:t>Copyright notice (if used) can go here</a:t>
            </a:r>
          </a:p>
          <a:p>
            <a:pPr marL="0" marR="0" indent="0" algn="l" defTabSz="587022" rtl="0" fontAlgn="auto" latinLnBrk="0" hangingPunct="0">
              <a:lnSpc>
                <a:spcPct val="100000"/>
              </a:lnSpc>
              <a:spcBef>
                <a:spcPts val="100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5" name="Slide Number Placeholder 4">
            <a:extLst>
              <a:ext uri="{FF2B5EF4-FFF2-40B4-BE49-F238E27FC236}">
                <a16:creationId xmlns:a16="http://schemas.microsoft.com/office/drawing/2014/main" id="{4E5C3C8C-203C-47E0-AB2C-14A37FA901B6}"/>
              </a:ext>
            </a:extLst>
          </p:cNvPr>
          <p:cNvSpPr>
            <a:spLocks noGrp="1"/>
          </p:cNvSpPr>
          <p:nvPr>
            <p:ph type="sldNum" sz="quarter" idx="10"/>
          </p:nvPr>
        </p:nvSpPr>
        <p:spPr/>
        <p:txBody>
          <a:bodyPr/>
          <a:lstStyle/>
          <a:p>
            <a:fld id="{63B74EC9-FAE1-432E-B0D5-1F9B96BD5358}" type="slidenum">
              <a:rPr lang="en-US" smtClean="0"/>
              <a:t>9</a:t>
            </a:fld>
            <a:endParaRPr lang="en-US"/>
          </a:p>
        </p:txBody>
      </p:sp>
    </p:spTree>
    <p:extLst>
      <p:ext uri="{BB962C8B-B14F-4D97-AF65-F5344CB8AC3E}">
        <p14:creationId xmlns:p14="http://schemas.microsoft.com/office/powerpoint/2010/main" val="673333458"/>
      </p:ext>
    </p:extLst>
  </p:cSld>
  <p:clrMapOvr>
    <a:masterClrMapping/>
  </p:clrMapOvr>
</p:sld>
</file>

<file path=ppt/theme/theme1.xml><?xml version="1.0" encoding="utf-8"?>
<a:theme xmlns:a="http://schemas.openxmlformats.org/drawingml/2006/main" name="1_Black">
  <a:themeElements>
    <a:clrScheme name="Black">
      <a:dk1>
        <a:srgbClr val="000000"/>
      </a:dk1>
      <a:lt1>
        <a:srgbClr val="000000"/>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Verdana"/>
        <a:ea typeface="Verdana"/>
        <a:cs typeface="Verdana"/>
      </a:majorFont>
      <a:minorFont>
        <a:latin typeface="Verdana"/>
        <a:ea typeface="Verdana"/>
        <a:cs typeface="Verdan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400000"/>
          <a:tailEnd type="triangle"/>
        </a:ln>
        <a:effectLst/>
        <a:sp3d/>
      </a:spPr>
      <a:body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none" lIns="27093" tIns="27432" rIns="27093" bIns="27093" numCol="1" spcCol="38100" rtlCol="0" anchor="ctr">
        <a:spAutoFit/>
      </a:bodyPr>
      <a:lstStyle>
        <a:defPPr marL="0" marR="0" indent="0" algn="l" defTabSz="587022" rtl="0" fontAlgn="auto" latinLnBrk="0" hangingPunct="0">
          <a:lnSpc>
            <a:spcPct val="100000"/>
          </a:lnSpc>
          <a:spcBef>
            <a:spcPts val="1000"/>
          </a:spcBef>
          <a:spcAft>
            <a:spcPts val="0"/>
          </a:spcAft>
          <a:buClrTx/>
          <a:buSzTx/>
          <a:buFontTx/>
          <a:buNone/>
          <a:tabLst/>
          <a:defRPr kumimoji="0" b="0" i="0" u="none" strike="noStrike" cap="none" spc="0" normalizeH="0" baseline="0" dirty="0" smtClean="0">
            <a:ln>
              <a:noFill/>
            </a:ln>
            <a:solidFill>
              <a:srgbClr val="000000"/>
            </a:solidFill>
            <a:effectLst/>
            <a:uFillTx/>
            <a:latin typeface="Helvetica Neue"/>
            <a:ea typeface="Helvetica Neue"/>
            <a:cs typeface="Helvetica Neue"/>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21896</TotalTime>
  <Words>659</Words>
  <Application>Microsoft Office PowerPoint</Application>
  <PresentationFormat>Widescreen</PresentationFormat>
  <Paragraphs>81</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 Neue</vt:lpstr>
      <vt:lpstr>Helvetica Neue Medium</vt:lpstr>
      <vt:lpstr>Verdana</vt:lpstr>
      <vt:lpstr>1_Black</vt:lpstr>
      <vt:lpstr>Title</vt:lpstr>
      <vt:lpstr>Presenters Bio – on second page Be Sure to Include a Picture Company Logo is also approved for this page.</vt:lpstr>
      <vt:lpstr>Presentation Content Suggestions – FORMAT INTENDED FOR 20 - 30 MIN PRESENTATION</vt:lpstr>
      <vt:lpstr>Intro Suggestion: Cool Diagram or Picture Covering the Topic on one Slide</vt:lpstr>
      <vt:lpstr>Why This Topic Matters</vt:lpstr>
      <vt:lpstr>Current Status</vt:lpstr>
      <vt:lpstr>Analysis/Approach</vt:lpstr>
      <vt:lpstr>Solution</vt:lpstr>
      <vt:lpstr>Summary Findings/Conclusion</vt:lpstr>
      <vt:lpstr>Questions Remaining/Other Issues to Address</vt:lpstr>
      <vt:lpstr>Conclusion</vt:lpstr>
      <vt:lpstr>PowerPoint Presentation</vt:lpstr>
    </vt:vector>
  </TitlesOfParts>
  <Manager>Richard Holcomb</Manager>
  <Company>Synthesis Partners,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American Class 3-8 MD-HD Electric Traction Drive Supply Chain Assessment</dc:title>
  <dc:subject>DOE Annual Merit Review 2019</dc:subject>
  <dc:creator>Christopher Whaling</dc:creator>
  <cp:keywords/>
  <dc:description/>
  <cp:lastModifiedBy> </cp:lastModifiedBy>
  <cp:revision>1014</cp:revision>
  <cp:lastPrinted>2018-05-07T17:46:30Z</cp:lastPrinted>
  <dcterms:created xsi:type="dcterms:W3CDTF">2015-04-23T13:29:12Z</dcterms:created>
  <dcterms:modified xsi:type="dcterms:W3CDTF">2022-11-18T20:03:37Z</dcterms:modified>
  <cp:category/>
</cp:coreProperties>
</file>